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9" r:id="rId3"/>
    <p:sldId id="261" r:id="rId4"/>
    <p:sldId id="267" r:id="rId5"/>
    <p:sldId id="268" r:id="rId6"/>
    <p:sldId id="269" r:id="rId7"/>
    <p:sldId id="284" r:id="rId8"/>
    <p:sldId id="270" r:id="rId9"/>
    <p:sldId id="285" r:id="rId10"/>
    <p:sldId id="260" r:id="rId11"/>
    <p:sldId id="263" r:id="rId12"/>
    <p:sldId id="271" r:id="rId13"/>
    <p:sldId id="282" r:id="rId14"/>
    <p:sldId id="264" r:id="rId15"/>
    <p:sldId id="289" r:id="rId16"/>
    <p:sldId id="290" r:id="rId17"/>
    <p:sldId id="291" r:id="rId18"/>
    <p:sldId id="292" r:id="rId19"/>
    <p:sldId id="293" r:id="rId20"/>
    <p:sldId id="294" r:id="rId21"/>
    <p:sldId id="295" r:id="rId22"/>
    <p:sldId id="281" r:id="rId23"/>
    <p:sldId id="283" r:id="rId24"/>
    <p:sldId id="287" r:id="rId25"/>
    <p:sldId id="262" r:id="rId26"/>
    <p:sldId id="279" r:id="rId27"/>
    <p:sldId id="280" r:id="rId28"/>
    <p:sldId id="265" r:id="rId29"/>
    <p:sldId id="276" r:id="rId30"/>
    <p:sldId id="296" r:id="rId31"/>
    <p:sldId id="304" r:id="rId32"/>
    <p:sldId id="306" r:id="rId33"/>
    <p:sldId id="305" r:id="rId34"/>
    <p:sldId id="303" r:id="rId35"/>
    <p:sldId id="302" r:id="rId36"/>
    <p:sldId id="301" r:id="rId37"/>
    <p:sldId id="300" r:id="rId38"/>
    <p:sldId id="299" r:id="rId39"/>
    <p:sldId id="298" r:id="rId40"/>
    <p:sldId id="297" r:id="rId41"/>
    <p:sldId id="288" r:id="rId42"/>
    <p:sldId id="286" r:id="rId43"/>
    <p:sldId id="307" r:id="rId44"/>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9117D-8227-4BB2-8D8A-D66EFD30859B}" v="81" dt="2025-11-26T09:06:03.6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59" d="100"/>
          <a:sy n="59" d="100"/>
        </p:scale>
        <p:origin x="1076"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sink - Vink, C. (Cecile)" userId="c918e338-7c18-4396-9387-cebc9f376fcb" providerId="ADAL" clId="{6CCCDD1D-C580-4EE5-B3B5-72E65F1CDADC}"/>
    <pc:docChg chg="undo custSel addSld delSld modSld sldOrd modNotesMaster">
      <pc:chgData name="Ilsink - Vink, C. (Cecile)" userId="c918e338-7c18-4396-9387-cebc9f376fcb" providerId="ADAL" clId="{6CCCDD1D-C580-4EE5-B3B5-72E65F1CDADC}" dt="2025-11-26T09:11:44.873" v="2931"/>
      <pc:docMkLst>
        <pc:docMk/>
      </pc:docMkLst>
      <pc:sldChg chg="modSp mod">
        <pc:chgData name="Ilsink - Vink, C. (Cecile)" userId="c918e338-7c18-4396-9387-cebc9f376fcb" providerId="ADAL" clId="{6CCCDD1D-C580-4EE5-B3B5-72E65F1CDADC}" dt="2025-11-19T13:15:45.873" v="1995" actId="14100"/>
        <pc:sldMkLst>
          <pc:docMk/>
          <pc:sldMk cId="1917575478" sldId="257"/>
        </pc:sldMkLst>
        <pc:spChg chg="mod">
          <ac:chgData name="Ilsink - Vink, C. (Cecile)" userId="c918e338-7c18-4396-9387-cebc9f376fcb" providerId="ADAL" clId="{6CCCDD1D-C580-4EE5-B3B5-72E65F1CDADC}" dt="2025-10-29T12:22:34.382" v="6" actId="20577"/>
          <ac:spMkLst>
            <pc:docMk/>
            <pc:sldMk cId="1917575478" sldId="257"/>
            <ac:spMk id="2" creationId="{1BC7BBC3-83C6-4DF1-9C5D-37C7237143EF}"/>
          </ac:spMkLst>
        </pc:spChg>
        <pc:spChg chg="mod">
          <ac:chgData name="Ilsink - Vink, C. (Cecile)" userId="c918e338-7c18-4396-9387-cebc9f376fcb" providerId="ADAL" clId="{6CCCDD1D-C580-4EE5-B3B5-72E65F1CDADC}" dt="2025-10-29T12:24:10.764" v="98" actId="207"/>
          <ac:spMkLst>
            <pc:docMk/>
            <pc:sldMk cId="1917575478" sldId="257"/>
            <ac:spMk id="3" creationId="{4ABF0BFC-0B46-4D9D-8046-31B34984A740}"/>
          </ac:spMkLst>
        </pc:spChg>
        <pc:picChg chg="mod">
          <ac:chgData name="Ilsink - Vink, C. (Cecile)" userId="c918e338-7c18-4396-9387-cebc9f376fcb" providerId="ADAL" clId="{6CCCDD1D-C580-4EE5-B3B5-72E65F1CDADC}" dt="2025-11-19T13:15:45.873" v="1995" actId="14100"/>
          <ac:picMkLst>
            <pc:docMk/>
            <pc:sldMk cId="1917575478" sldId="257"/>
            <ac:picMk id="5" creationId="{18F1B12C-20C5-4B26-814E-0DDB4A3BB460}"/>
          </ac:picMkLst>
        </pc:picChg>
      </pc:sldChg>
      <pc:sldChg chg="modSp mod ord">
        <pc:chgData name="Ilsink - Vink, C. (Cecile)" userId="c918e338-7c18-4396-9387-cebc9f376fcb" providerId="ADAL" clId="{6CCCDD1D-C580-4EE5-B3B5-72E65F1CDADC}" dt="2025-11-24T08:59:22.533" v="2226" actId="20577"/>
        <pc:sldMkLst>
          <pc:docMk/>
          <pc:sldMk cId="1096808827" sldId="260"/>
        </pc:sldMkLst>
        <pc:spChg chg="mod">
          <ac:chgData name="Ilsink - Vink, C. (Cecile)" userId="c918e338-7c18-4396-9387-cebc9f376fcb" providerId="ADAL" clId="{6CCCDD1D-C580-4EE5-B3B5-72E65F1CDADC}" dt="2025-11-24T08:59:22.533" v="2226" actId="20577"/>
          <ac:spMkLst>
            <pc:docMk/>
            <pc:sldMk cId="1096808827" sldId="260"/>
            <ac:spMk id="6" creationId="{0265BDA0-9383-824C-EB8C-E7D3EBDB2BB4}"/>
          </ac:spMkLst>
        </pc:spChg>
      </pc:sldChg>
      <pc:sldChg chg="modSp mod">
        <pc:chgData name="Ilsink - Vink, C. (Cecile)" userId="c918e338-7c18-4396-9387-cebc9f376fcb" providerId="ADAL" clId="{6CCCDD1D-C580-4EE5-B3B5-72E65F1CDADC}" dt="2025-10-29T12:35:10.294" v="287" actId="207"/>
        <pc:sldMkLst>
          <pc:docMk/>
          <pc:sldMk cId="3429077387" sldId="261"/>
        </pc:sldMkLst>
        <pc:spChg chg="mod">
          <ac:chgData name="Ilsink - Vink, C. (Cecile)" userId="c918e338-7c18-4396-9387-cebc9f376fcb" providerId="ADAL" clId="{6CCCDD1D-C580-4EE5-B3B5-72E65F1CDADC}" dt="2025-10-29T12:35:10.294" v="287" actId="207"/>
          <ac:spMkLst>
            <pc:docMk/>
            <pc:sldMk cId="3429077387" sldId="261"/>
            <ac:spMk id="6" creationId="{174A8D21-0B55-4648-BB3A-85A7CB2A51E9}"/>
          </ac:spMkLst>
        </pc:spChg>
      </pc:sldChg>
      <pc:sldChg chg="addSp delSp modSp mod ord">
        <pc:chgData name="Ilsink - Vink, C. (Cecile)" userId="c918e338-7c18-4396-9387-cebc9f376fcb" providerId="ADAL" clId="{6CCCDD1D-C580-4EE5-B3B5-72E65F1CDADC}" dt="2025-11-24T12:18:55.461" v="2697" actId="207"/>
        <pc:sldMkLst>
          <pc:docMk/>
          <pc:sldMk cId="2663304020" sldId="262"/>
        </pc:sldMkLst>
        <pc:spChg chg="mod">
          <ac:chgData name="Ilsink - Vink, C. (Cecile)" userId="c918e338-7c18-4396-9387-cebc9f376fcb" providerId="ADAL" clId="{6CCCDD1D-C580-4EE5-B3B5-72E65F1CDADC}" dt="2025-10-29T12:31:15.463" v="270" actId="14100"/>
          <ac:spMkLst>
            <pc:docMk/>
            <pc:sldMk cId="2663304020" sldId="262"/>
            <ac:spMk id="2" creationId="{1BC7BBC3-83C6-4DF1-9C5D-37C7237143EF}"/>
          </ac:spMkLst>
        </pc:spChg>
        <pc:spChg chg="mod">
          <ac:chgData name="Ilsink - Vink, C. (Cecile)" userId="c918e338-7c18-4396-9387-cebc9f376fcb" providerId="ADAL" clId="{6CCCDD1D-C580-4EE5-B3B5-72E65F1CDADC}" dt="2025-11-24T12:18:46.711" v="2696" actId="207"/>
          <ac:spMkLst>
            <pc:docMk/>
            <pc:sldMk cId="2663304020" sldId="262"/>
            <ac:spMk id="4" creationId="{AA889CE7-F991-D45E-EE9A-0B90CD6F12A4}"/>
          </ac:spMkLst>
        </pc:spChg>
        <pc:spChg chg="add mod">
          <ac:chgData name="Ilsink - Vink, C. (Cecile)" userId="c918e338-7c18-4396-9387-cebc9f376fcb" providerId="ADAL" clId="{6CCCDD1D-C580-4EE5-B3B5-72E65F1CDADC}" dt="2025-11-24T12:18:55.461" v="2697" actId="207"/>
          <ac:spMkLst>
            <pc:docMk/>
            <pc:sldMk cId="2663304020" sldId="262"/>
            <ac:spMk id="9" creationId="{42DE0C20-669B-DBF9-864A-B9EA3A0533C5}"/>
          </ac:spMkLst>
        </pc:spChg>
      </pc:sldChg>
      <pc:sldChg chg="addSp delSp modSp mod ord">
        <pc:chgData name="Ilsink - Vink, C. (Cecile)" userId="c918e338-7c18-4396-9387-cebc9f376fcb" providerId="ADAL" clId="{6CCCDD1D-C580-4EE5-B3B5-72E65F1CDADC}" dt="2025-11-24T10:41:03.068" v="2258" actId="20577"/>
        <pc:sldMkLst>
          <pc:docMk/>
          <pc:sldMk cId="1781493253" sldId="263"/>
        </pc:sldMkLst>
        <pc:spChg chg="mod">
          <ac:chgData name="Ilsink - Vink, C. (Cecile)" userId="c918e338-7c18-4396-9387-cebc9f376fcb" providerId="ADAL" clId="{6CCCDD1D-C580-4EE5-B3B5-72E65F1CDADC}" dt="2025-11-24T10:41:03.068" v="2258" actId="20577"/>
          <ac:spMkLst>
            <pc:docMk/>
            <pc:sldMk cId="1781493253" sldId="263"/>
            <ac:spMk id="2" creationId="{1BC7BBC3-83C6-4DF1-9C5D-37C7237143EF}"/>
          </ac:spMkLst>
        </pc:spChg>
        <pc:spChg chg="add del">
          <ac:chgData name="Ilsink - Vink, C. (Cecile)" userId="c918e338-7c18-4396-9387-cebc9f376fcb" providerId="ADAL" clId="{6CCCDD1D-C580-4EE5-B3B5-72E65F1CDADC}" dt="2025-11-19T09:33:04.236" v="1797" actId="26606"/>
          <ac:spMkLst>
            <pc:docMk/>
            <pc:sldMk cId="1781493253" sldId="263"/>
            <ac:spMk id="24" creationId="{FFD48BC7-DC40-47DE-87EE-9F4B6ECB9ABB}"/>
          </ac:spMkLst>
        </pc:spChg>
        <pc:spChg chg="add del">
          <ac:chgData name="Ilsink - Vink, C. (Cecile)" userId="c918e338-7c18-4396-9387-cebc9f376fcb" providerId="ADAL" clId="{6CCCDD1D-C580-4EE5-B3B5-72E65F1CDADC}" dt="2025-11-19T09:33:04.236" v="1797" actId="26606"/>
          <ac:spMkLst>
            <pc:docMk/>
            <pc:sldMk cId="1781493253" sldId="263"/>
            <ac:spMk id="26" creationId="{E502BBC7-2C76-46F3-BC24-5985BC13DB88}"/>
          </ac:spMkLst>
        </pc:spChg>
        <pc:spChg chg="add del">
          <ac:chgData name="Ilsink - Vink, C. (Cecile)" userId="c918e338-7c18-4396-9387-cebc9f376fcb" providerId="ADAL" clId="{6CCCDD1D-C580-4EE5-B3B5-72E65F1CDADC}" dt="2025-11-19T09:33:04.236" v="1797" actId="26606"/>
          <ac:spMkLst>
            <pc:docMk/>
            <pc:sldMk cId="1781493253" sldId="263"/>
            <ac:spMk id="28" creationId="{C7F28D52-2A5F-4D23-81AE-7CB8B591C7AF}"/>
          </ac:spMkLst>
        </pc:spChg>
        <pc:spChg chg="add del">
          <ac:chgData name="Ilsink - Vink, C. (Cecile)" userId="c918e338-7c18-4396-9387-cebc9f376fcb" providerId="ADAL" clId="{6CCCDD1D-C580-4EE5-B3B5-72E65F1CDADC}" dt="2025-11-19T09:33:04.236" v="1797" actId="26606"/>
          <ac:spMkLst>
            <pc:docMk/>
            <pc:sldMk cId="1781493253" sldId="263"/>
            <ac:spMk id="30" creationId="{3629484E-3792-4B3D-89AD-7C8A1ED0E0D4}"/>
          </ac:spMkLst>
        </pc:spChg>
      </pc:sldChg>
      <pc:sldChg chg="modSp mod">
        <pc:chgData name="Ilsink - Vink, C. (Cecile)" userId="c918e338-7c18-4396-9387-cebc9f376fcb" providerId="ADAL" clId="{6CCCDD1D-C580-4EE5-B3B5-72E65F1CDADC}" dt="2025-11-24T09:00:30.560" v="2243" actId="1076"/>
        <pc:sldMkLst>
          <pc:docMk/>
          <pc:sldMk cId="3384466951" sldId="264"/>
        </pc:sldMkLst>
        <pc:spChg chg="mod">
          <ac:chgData name="Ilsink - Vink, C. (Cecile)" userId="c918e338-7c18-4396-9387-cebc9f376fcb" providerId="ADAL" clId="{6CCCDD1D-C580-4EE5-B3B5-72E65F1CDADC}" dt="2025-11-24T09:00:30.560" v="2243" actId="1076"/>
          <ac:spMkLst>
            <pc:docMk/>
            <pc:sldMk cId="3384466951" sldId="264"/>
            <ac:spMk id="2" creationId="{1BC7BBC3-83C6-4DF1-9C5D-37C7237143EF}"/>
          </ac:spMkLst>
        </pc:spChg>
      </pc:sldChg>
      <pc:sldChg chg="modSp mod ord">
        <pc:chgData name="Ilsink - Vink, C. (Cecile)" userId="c918e338-7c18-4396-9387-cebc9f376fcb" providerId="ADAL" clId="{6CCCDD1D-C580-4EE5-B3B5-72E65F1CDADC}" dt="2025-11-26T09:10:38.263" v="2926"/>
        <pc:sldMkLst>
          <pc:docMk/>
          <pc:sldMk cId="836410202" sldId="267"/>
        </pc:sldMkLst>
        <pc:spChg chg="mod">
          <ac:chgData name="Ilsink - Vink, C. (Cecile)" userId="c918e338-7c18-4396-9387-cebc9f376fcb" providerId="ADAL" clId="{6CCCDD1D-C580-4EE5-B3B5-72E65F1CDADC}" dt="2025-10-29T12:50:01.210" v="877" actId="20577"/>
          <ac:spMkLst>
            <pc:docMk/>
            <pc:sldMk cId="836410202" sldId="267"/>
            <ac:spMk id="3" creationId="{08009999-5632-4355-9471-374B5D82726D}"/>
          </ac:spMkLst>
        </pc:spChg>
      </pc:sldChg>
      <pc:sldChg chg="modSp mod ord">
        <pc:chgData name="Ilsink - Vink, C. (Cecile)" userId="c918e338-7c18-4396-9387-cebc9f376fcb" providerId="ADAL" clId="{6CCCDD1D-C580-4EE5-B3B5-72E65F1CDADC}" dt="2025-11-26T09:10:42.356" v="2928"/>
        <pc:sldMkLst>
          <pc:docMk/>
          <pc:sldMk cId="1294264871" sldId="268"/>
        </pc:sldMkLst>
        <pc:spChg chg="mod">
          <ac:chgData name="Ilsink - Vink, C. (Cecile)" userId="c918e338-7c18-4396-9387-cebc9f376fcb" providerId="ADAL" clId="{6CCCDD1D-C580-4EE5-B3B5-72E65F1CDADC}" dt="2025-11-19T13:13:28.721" v="1992" actId="1076"/>
          <ac:spMkLst>
            <pc:docMk/>
            <pc:sldMk cId="1294264871" sldId="268"/>
            <ac:spMk id="2" creationId="{B1D26DFF-E295-4C1C-B475-ADAB59968903}"/>
          </ac:spMkLst>
        </pc:spChg>
        <pc:spChg chg="mod">
          <ac:chgData name="Ilsink - Vink, C. (Cecile)" userId="c918e338-7c18-4396-9387-cebc9f376fcb" providerId="ADAL" clId="{6CCCDD1D-C580-4EE5-B3B5-72E65F1CDADC}" dt="2025-11-21T09:03:39.672" v="2163" actId="20577"/>
          <ac:spMkLst>
            <pc:docMk/>
            <pc:sldMk cId="1294264871" sldId="268"/>
            <ac:spMk id="3" creationId="{08009999-5632-4355-9471-374B5D82726D}"/>
          </ac:spMkLst>
        </pc:spChg>
      </pc:sldChg>
      <pc:sldChg chg="modSp mod ord">
        <pc:chgData name="Ilsink - Vink, C. (Cecile)" userId="c918e338-7c18-4396-9387-cebc9f376fcb" providerId="ADAL" clId="{6CCCDD1D-C580-4EE5-B3B5-72E65F1CDADC}" dt="2025-11-19T09:37:58.043" v="1810"/>
        <pc:sldMkLst>
          <pc:docMk/>
          <pc:sldMk cId="728998549" sldId="269"/>
        </pc:sldMkLst>
        <pc:spChg chg="mod">
          <ac:chgData name="Ilsink - Vink, C. (Cecile)" userId="c918e338-7c18-4396-9387-cebc9f376fcb" providerId="ADAL" clId="{6CCCDD1D-C580-4EE5-B3B5-72E65F1CDADC}" dt="2025-10-29T12:53:21.293" v="1023" actId="20577"/>
          <ac:spMkLst>
            <pc:docMk/>
            <pc:sldMk cId="728998549" sldId="269"/>
            <ac:spMk id="2" creationId="{1BC7BBC3-83C6-4DF1-9C5D-37C7237143EF}"/>
          </ac:spMkLst>
        </pc:spChg>
      </pc:sldChg>
      <pc:sldChg chg="modSp mod ord">
        <pc:chgData name="Ilsink - Vink, C. (Cecile)" userId="c918e338-7c18-4396-9387-cebc9f376fcb" providerId="ADAL" clId="{6CCCDD1D-C580-4EE5-B3B5-72E65F1CDADC}" dt="2025-11-26T09:11:44.873" v="2931"/>
        <pc:sldMkLst>
          <pc:docMk/>
          <pc:sldMk cId="1306409112" sldId="270"/>
        </pc:sldMkLst>
        <pc:spChg chg="mod">
          <ac:chgData name="Ilsink - Vink, C. (Cecile)" userId="c918e338-7c18-4396-9387-cebc9f376fcb" providerId="ADAL" clId="{6CCCDD1D-C580-4EE5-B3B5-72E65F1CDADC}" dt="2025-10-29T12:51:09.989" v="949" actId="20577"/>
          <ac:spMkLst>
            <pc:docMk/>
            <pc:sldMk cId="1306409112" sldId="270"/>
            <ac:spMk id="2" creationId="{1BC7BBC3-83C6-4DF1-9C5D-37C7237143EF}"/>
          </ac:spMkLst>
        </pc:spChg>
      </pc:sldChg>
      <pc:sldChg chg="addSp delSp modSp mod ord">
        <pc:chgData name="Ilsink - Vink, C. (Cecile)" userId="c918e338-7c18-4396-9387-cebc9f376fcb" providerId="ADAL" clId="{6CCCDD1D-C580-4EE5-B3B5-72E65F1CDADC}" dt="2025-11-20T09:06:12.826" v="2149" actId="113"/>
        <pc:sldMkLst>
          <pc:docMk/>
          <pc:sldMk cId="445798081" sldId="271"/>
        </pc:sldMkLst>
        <pc:spChg chg="mod">
          <ac:chgData name="Ilsink - Vink, C. (Cecile)" userId="c918e338-7c18-4396-9387-cebc9f376fcb" providerId="ADAL" clId="{6CCCDD1D-C580-4EE5-B3B5-72E65F1CDADC}" dt="2025-11-20T09:06:12.826" v="2149" actId="113"/>
          <ac:spMkLst>
            <pc:docMk/>
            <pc:sldMk cId="445798081" sldId="271"/>
            <ac:spMk id="2" creationId="{1BC7BBC3-83C6-4DF1-9C5D-37C7237143EF}"/>
          </ac:spMkLst>
        </pc:spChg>
        <pc:spChg chg="add del">
          <ac:chgData name="Ilsink - Vink, C. (Cecile)" userId="c918e338-7c18-4396-9387-cebc9f376fcb" providerId="ADAL" clId="{6CCCDD1D-C580-4EE5-B3B5-72E65F1CDADC}" dt="2025-11-19T09:34:14.413" v="1802" actId="26606"/>
          <ac:spMkLst>
            <pc:docMk/>
            <pc:sldMk cId="445798081" sldId="271"/>
            <ac:spMk id="13" creationId="{5B9CE10B-7217-4727-A3A7-5DF664DEB4F7}"/>
          </ac:spMkLst>
        </pc:spChg>
        <pc:spChg chg="add del">
          <ac:chgData name="Ilsink - Vink, C. (Cecile)" userId="c918e338-7c18-4396-9387-cebc9f376fcb" providerId="ADAL" clId="{6CCCDD1D-C580-4EE5-B3B5-72E65F1CDADC}" dt="2025-11-19T09:34:14.413" v="1802" actId="26606"/>
          <ac:spMkLst>
            <pc:docMk/>
            <pc:sldMk cId="445798081" sldId="271"/>
            <ac:spMk id="19" creationId="{04357C93-F0CB-4A1C-8F77-4E9063789819}"/>
          </ac:spMkLst>
        </pc:spChg>
        <pc:picChg chg="add mod ord">
          <ac:chgData name="Ilsink - Vink, C. (Cecile)" userId="c918e338-7c18-4396-9387-cebc9f376fcb" providerId="ADAL" clId="{6CCCDD1D-C580-4EE5-B3B5-72E65F1CDADC}" dt="2025-11-19T09:34:14.413" v="1802" actId="26606"/>
          <ac:picMkLst>
            <pc:docMk/>
            <pc:sldMk cId="445798081" sldId="271"/>
            <ac:picMk id="8" creationId="{B68E6F48-87B3-4FA5-BDDF-27AB3B7A77CD}"/>
          </ac:picMkLst>
        </pc:picChg>
        <pc:picChg chg="add mod ord">
          <ac:chgData name="Ilsink - Vink, C. (Cecile)" userId="c918e338-7c18-4396-9387-cebc9f376fcb" providerId="ADAL" clId="{6CCCDD1D-C580-4EE5-B3B5-72E65F1CDADC}" dt="2025-11-19T09:34:14.413" v="1802" actId="26606"/>
          <ac:picMkLst>
            <pc:docMk/>
            <pc:sldMk cId="445798081" sldId="271"/>
            <ac:picMk id="11" creationId="{F63DB95A-1966-6F2C-E7A6-11BFEECE443C}"/>
          </ac:picMkLst>
        </pc:picChg>
        <pc:picChg chg="add mod ord">
          <ac:chgData name="Ilsink - Vink, C. (Cecile)" userId="c918e338-7c18-4396-9387-cebc9f376fcb" providerId="ADAL" clId="{6CCCDD1D-C580-4EE5-B3B5-72E65F1CDADC}" dt="2025-11-19T09:34:14.413" v="1802" actId="26606"/>
          <ac:picMkLst>
            <pc:docMk/>
            <pc:sldMk cId="445798081" sldId="271"/>
            <ac:picMk id="12" creationId="{2E8EC781-CC39-B430-C41B-24B216042553}"/>
          </ac:picMkLst>
        </pc:picChg>
      </pc:sldChg>
      <pc:sldChg chg="modSp del mod ord">
        <pc:chgData name="Ilsink - Vink, C. (Cecile)" userId="c918e338-7c18-4396-9387-cebc9f376fcb" providerId="ADAL" clId="{6CCCDD1D-C580-4EE5-B3B5-72E65F1CDADC}" dt="2025-11-19T09:38:48.268" v="1813" actId="47"/>
        <pc:sldMkLst>
          <pc:docMk/>
          <pc:sldMk cId="4101867954" sldId="272"/>
        </pc:sldMkLst>
      </pc:sldChg>
      <pc:sldChg chg="del">
        <pc:chgData name="Ilsink - Vink, C. (Cecile)" userId="c918e338-7c18-4396-9387-cebc9f376fcb" providerId="ADAL" clId="{6CCCDD1D-C580-4EE5-B3B5-72E65F1CDADC}" dt="2025-10-29T12:37:45.310" v="299" actId="47"/>
        <pc:sldMkLst>
          <pc:docMk/>
          <pc:sldMk cId="3911513998" sldId="273"/>
        </pc:sldMkLst>
      </pc:sldChg>
      <pc:sldChg chg="del">
        <pc:chgData name="Ilsink - Vink, C. (Cecile)" userId="c918e338-7c18-4396-9387-cebc9f376fcb" providerId="ADAL" clId="{6CCCDD1D-C580-4EE5-B3B5-72E65F1CDADC}" dt="2025-10-29T12:37:55.691" v="302" actId="47"/>
        <pc:sldMkLst>
          <pc:docMk/>
          <pc:sldMk cId="1029966910" sldId="274"/>
        </pc:sldMkLst>
      </pc:sldChg>
      <pc:sldChg chg="del">
        <pc:chgData name="Ilsink - Vink, C. (Cecile)" userId="c918e338-7c18-4396-9387-cebc9f376fcb" providerId="ADAL" clId="{6CCCDD1D-C580-4EE5-B3B5-72E65F1CDADC}" dt="2025-10-29T12:38:30.847" v="303" actId="47"/>
        <pc:sldMkLst>
          <pc:docMk/>
          <pc:sldMk cId="1983125651" sldId="275"/>
        </pc:sldMkLst>
      </pc:sldChg>
      <pc:sldChg chg="addSp modSp mod">
        <pc:chgData name="Ilsink - Vink, C. (Cecile)" userId="c918e338-7c18-4396-9387-cebc9f376fcb" providerId="ADAL" clId="{6CCCDD1D-C580-4EE5-B3B5-72E65F1CDADC}" dt="2025-11-19T13:13:12.663" v="1990" actId="1076"/>
        <pc:sldMkLst>
          <pc:docMk/>
          <pc:sldMk cId="1910245313" sldId="276"/>
        </pc:sldMkLst>
        <pc:spChg chg="mod">
          <ac:chgData name="Ilsink - Vink, C. (Cecile)" userId="c918e338-7c18-4396-9387-cebc9f376fcb" providerId="ADAL" clId="{6CCCDD1D-C580-4EE5-B3B5-72E65F1CDADC}" dt="2025-10-29T12:48:31.206" v="827" actId="20577"/>
          <ac:spMkLst>
            <pc:docMk/>
            <pc:sldMk cId="1910245313" sldId="276"/>
            <ac:spMk id="4" creationId="{F4771D63-360A-538A-AE0C-9376FEB3E873}"/>
          </ac:spMkLst>
        </pc:spChg>
        <pc:picChg chg="add mod">
          <ac:chgData name="Ilsink - Vink, C. (Cecile)" userId="c918e338-7c18-4396-9387-cebc9f376fcb" providerId="ADAL" clId="{6CCCDD1D-C580-4EE5-B3B5-72E65F1CDADC}" dt="2025-11-19T13:13:12.663" v="1990" actId="1076"/>
          <ac:picMkLst>
            <pc:docMk/>
            <pc:sldMk cId="1910245313" sldId="276"/>
            <ac:picMk id="2" creationId="{868FEACE-FAAC-10B6-DDEC-2E3D39AF749B}"/>
          </ac:picMkLst>
        </pc:picChg>
      </pc:sldChg>
      <pc:sldChg chg="del">
        <pc:chgData name="Ilsink - Vink, C. (Cecile)" userId="c918e338-7c18-4396-9387-cebc9f376fcb" providerId="ADAL" clId="{6CCCDD1D-C580-4EE5-B3B5-72E65F1CDADC}" dt="2025-10-29T12:37:04.521" v="295" actId="47"/>
        <pc:sldMkLst>
          <pc:docMk/>
          <pc:sldMk cId="4220420750" sldId="277"/>
        </pc:sldMkLst>
      </pc:sldChg>
      <pc:sldChg chg="addSp modSp new del mod">
        <pc:chgData name="Ilsink - Vink, C. (Cecile)" userId="c918e338-7c18-4396-9387-cebc9f376fcb" providerId="ADAL" clId="{6CCCDD1D-C580-4EE5-B3B5-72E65F1CDADC}" dt="2025-10-29T12:34:06.583" v="280" actId="47"/>
        <pc:sldMkLst>
          <pc:docMk/>
          <pc:sldMk cId="536972153" sldId="278"/>
        </pc:sldMkLst>
      </pc:sldChg>
      <pc:sldChg chg="modSp add mod ord">
        <pc:chgData name="Ilsink - Vink, C. (Cecile)" userId="c918e338-7c18-4396-9387-cebc9f376fcb" providerId="ADAL" clId="{6CCCDD1D-C580-4EE5-B3B5-72E65F1CDADC}" dt="2025-11-24T12:19:06.287" v="2698" actId="207"/>
        <pc:sldMkLst>
          <pc:docMk/>
          <pc:sldMk cId="1188910980" sldId="279"/>
        </pc:sldMkLst>
        <pc:spChg chg="mod">
          <ac:chgData name="Ilsink - Vink, C. (Cecile)" userId="c918e338-7c18-4396-9387-cebc9f376fcb" providerId="ADAL" clId="{6CCCDD1D-C580-4EE5-B3B5-72E65F1CDADC}" dt="2025-11-24T12:19:06.287" v="2698" actId="207"/>
          <ac:spMkLst>
            <pc:docMk/>
            <pc:sldMk cId="1188910980" sldId="279"/>
            <ac:spMk id="4" creationId="{0B624472-DE06-F152-F2B5-78510A103D86}"/>
          </ac:spMkLst>
        </pc:spChg>
        <pc:picChg chg="mod">
          <ac:chgData name="Ilsink - Vink, C. (Cecile)" userId="c918e338-7c18-4396-9387-cebc9f376fcb" providerId="ADAL" clId="{6CCCDD1D-C580-4EE5-B3B5-72E65F1CDADC}" dt="2025-11-19T09:28:01.734" v="1765" actId="1076"/>
          <ac:picMkLst>
            <pc:docMk/>
            <pc:sldMk cId="1188910980" sldId="279"/>
            <ac:picMk id="7" creationId="{A91039C7-2708-F5FA-2CF4-E04043655935}"/>
          </ac:picMkLst>
        </pc:picChg>
      </pc:sldChg>
      <pc:sldChg chg="delSp modSp add mod ord">
        <pc:chgData name="Ilsink - Vink, C. (Cecile)" userId="c918e338-7c18-4396-9387-cebc9f376fcb" providerId="ADAL" clId="{6CCCDD1D-C580-4EE5-B3B5-72E65F1CDADC}" dt="2025-11-24T12:19:26.776" v="2700" actId="207"/>
        <pc:sldMkLst>
          <pc:docMk/>
          <pc:sldMk cId="3428400335" sldId="280"/>
        </pc:sldMkLst>
        <pc:spChg chg="mod">
          <ac:chgData name="Ilsink - Vink, C. (Cecile)" userId="c918e338-7c18-4396-9387-cebc9f376fcb" providerId="ADAL" clId="{6CCCDD1D-C580-4EE5-B3B5-72E65F1CDADC}" dt="2025-11-19T09:36:30.765" v="1806" actId="5793"/>
          <ac:spMkLst>
            <pc:docMk/>
            <pc:sldMk cId="3428400335" sldId="280"/>
            <ac:spMk id="3" creationId="{DBCFB80A-A901-6F53-46E9-2C195CBCBFE2}"/>
          </ac:spMkLst>
        </pc:spChg>
        <pc:spChg chg="mod">
          <ac:chgData name="Ilsink - Vink, C. (Cecile)" userId="c918e338-7c18-4396-9387-cebc9f376fcb" providerId="ADAL" clId="{6CCCDD1D-C580-4EE5-B3B5-72E65F1CDADC}" dt="2025-11-24T12:19:19.584" v="2699" actId="207"/>
          <ac:spMkLst>
            <pc:docMk/>
            <pc:sldMk cId="3428400335" sldId="280"/>
            <ac:spMk id="4" creationId="{05BA2D82-FA4C-ACFE-BC20-8275F1AB7D9B}"/>
          </ac:spMkLst>
        </pc:spChg>
        <pc:spChg chg="mod">
          <ac:chgData name="Ilsink - Vink, C. (Cecile)" userId="c918e338-7c18-4396-9387-cebc9f376fcb" providerId="ADAL" clId="{6CCCDD1D-C580-4EE5-B3B5-72E65F1CDADC}" dt="2025-11-24T12:19:26.776" v="2700" actId="207"/>
          <ac:spMkLst>
            <pc:docMk/>
            <pc:sldMk cId="3428400335" sldId="280"/>
            <ac:spMk id="12" creationId="{C29D1312-D223-AA84-F8E9-026998CC5D0F}"/>
          </ac:spMkLst>
        </pc:spChg>
      </pc:sldChg>
      <pc:sldChg chg="addSp modSp new mod">
        <pc:chgData name="Ilsink - Vink, C. (Cecile)" userId="c918e338-7c18-4396-9387-cebc9f376fcb" providerId="ADAL" clId="{6CCCDD1D-C580-4EE5-B3B5-72E65F1CDADC}" dt="2025-11-25T10:55:00.477" v="2759" actId="20577"/>
        <pc:sldMkLst>
          <pc:docMk/>
          <pc:sldMk cId="726126915" sldId="281"/>
        </pc:sldMkLst>
        <pc:spChg chg="add mod">
          <ac:chgData name="Ilsink - Vink, C. (Cecile)" userId="c918e338-7c18-4396-9387-cebc9f376fcb" providerId="ADAL" clId="{6CCCDD1D-C580-4EE5-B3B5-72E65F1CDADC}" dt="2025-11-25T10:55:00.477" v="2759" actId="20577"/>
          <ac:spMkLst>
            <pc:docMk/>
            <pc:sldMk cId="726126915" sldId="281"/>
            <ac:spMk id="3" creationId="{87010EE9-216C-423B-4544-F88DE43963E0}"/>
          </ac:spMkLst>
        </pc:spChg>
        <pc:spChg chg="add mod">
          <ac:chgData name="Ilsink - Vink, C. (Cecile)" userId="c918e338-7c18-4396-9387-cebc9f376fcb" providerId="ADAL" clId="{6CCCDD1D-C580-4EE5-B3B5-72E65F1CDADC}" dt="2025-11-24T12:16:39.172" v="2675" actId="113"/>
          <ac:spMkLst>
            <pc:docMk/>
            <pc:sldMk cId="726126915" sldId="281"/>
            <ac:spMk id="4" creationId="{E8324003-8DEC-986C-4910-AF4F87DEF59A}"/>
          </ac:spMkLst>
        </pc:spChg>
        <pc:picChg chg="add mod">
          <ac:chgData name="Ilsink - Vink, C. (Cecile)" userId="c918e338-7c18-4396-9387-cebc9f376fcb" providerId="ADAL" clId="{6CCCDD1D-C580-4EE5-B3B5-72E65F1CDADC}" dt="2025-11-09T13:13:46.176" v="1222"/>
          <ac:picMkLst>
            <pc:docMk/>
            <pc:sldMk cId="726126915" sldId="281"/>
            <ac:picMk id="2" creationId="{5A0EAC2E-5C23-4F19-14FC-5F68EF69EBCA}"/>
          </ac:picMkLst>
        </pc:picChg>
      </pc:sldChg>
      <pc:sldChg chg="new del">
        <pc:chgData name="Ilsink - Vink, C. (Cecile)" userId="c918e338-7c18-4396-9387-cebc9f376fcb" providerId="ADAL" clId="{6CCCDD1D-C580-4EE5-B3B5-72E65F1CDADC}" dt="2025-10-29T12:47:52.018" v="808" actId="47"/>
        <pc:sldMkLst>
          <pc:docMk/>
          <pc:sldMk cId="3646172594" sldId="281"/>
        </pc:sldMkLst>
      </pc:sldChg>
      <pc:sldChg chg="addSp delSp modSp new mod setBg">
        <pc:chgData name="Ilsink - Vink, C. (Cecile)" userId="c918e338-7c18-4396-9387-cebc9f376fcb" providerId="ADAL" clId="{6CCCDD1D-C580-4EE5-B3B5-72E65F1CDADC}" dt="2025-11-24T08:53:49.257" v="2167" actId="113"/>
        <pc:sldMkLst>
          <pc:docMk/>
          <pc:sldMk cId="2572431573" sldId="282"/>
        </pc:sldMkLst>
        <pc:spChg chg="add mod ord">
          <ac:chgData name="Ilsink - Vink, C. (Cecile)" userId="c918e338-7c18-4396-9387-cebc9f376fcb" providerId="ADAL" clId="{6CCCDD1D-C580-4EE5-B3B5-72E65F1CDADC}" dt="2025-11-24T08:53:49.257" v="2167" actId="113"/>
          <ac:spMkLst>
            <pc:docMk/>
            <pc:sldMk cId="2572431573" sldId="282"/>
            <ac:spMk id="2" creationId="{BD30CFBA-D6E9-D6B1-101D-1689B935DCB9}"/>
          </ac:spMkLst>
        </pc:spChg>
        <pc:picChg chg="add mod">
          <ac:chgData name="Ilsink - Vink, C. (Cecile)" userId="c918e338-7c18-4396-9387-cebc9f376fcb" providerId="ADAL" clId="{6CCCDD1D-C580-4EE5-B3B5-72E65F1CDADC}" dt="2025-11-09T13:13:13.920" v="1221"/>
          <ac:picMkLst>
            <pc:docMk/>
            <pc:sldMk cId="2572431573" sldId="282"/>
            <ac:picMk id="3" creationId="{6B192F5B-1341-FA17-D813-1157AB911069}"/>
          </ac:picMkLst>
        </pc:picChg>
        <pc:picChg chg="add mod">
          <ac:chgData name="Ilsink - Vink, C. (Cecile)" userId="c918e338-7c18-4396-9387-cebc9f376fcb" providerId="ADAL" clId="{6CCCDD1D-C580-4EE5-B3B5-72E65F1CDADC}" dt="2025-11-09T13:13:03.617" v="1220" actId="26606"/>
          <ac:picMkLst>
            <pc:docMk/>
            <pc:sldMk cId="2572431573" sldId="282"/>
            <ac:picMk id="1026" creationId="{1D08FE6F-DF5E-454C-2745-E7DD4125F778}"/>
          </ac:picMkLst>
        </pc:picChg>
      </pc:sldChg>
      <pc:sldChg chg="new del">
        <pc:chgData name="Ilsink - Vink, C. (Cecile)" userId="c918e338-7c18-4396-9387-cebc9f376fcb" providerId="ADAL" clId="{6CCCDD1D-C580-4EE5-B3B5-72E65F1CDADC}" dt="2025-10-29T12:37:47.438" v="300" actId="47"/>
        <pc:sldMkLst>
          <pc:docMk/>
          <pc:sldMk cId="3667198383" sldId="282"/>
        </pc:sldMkLst>
      </pc:sldChg>
      <pc:sldChg chg="addSp modSp new mod">
        <pc:chgData name="Ilsink - Vink, C. (Cecile)" userId="c918e338-7c18-4396-9387-cebc9f376fcb" providerId="ADAL" clId="{6CCCDD1D-C580-4EE5-B3B5-72E65F1CDADC}" dt="2025-11-25T10:55:40.971" v="2766" actId="20577"/>
        <pc:sldMkLst>
          <pc:docMk/>
          <pc:sldMk cId="2536644021" sldId="283"/>
        </pc:sldMkLst>
        <pc:spChg chg="add mod">
          <ac:chgData name="Ilsink - Vink, C. (Cecile)" userId="c918e338-7c18-4396-9387-cebc9f376fcb" providerId="ADAL" clId="{6CCCDD1D-C580-4EE5-B3B5-72E65F1CDADC}" dt="2025-11-25T10:55:40.971" v="2766" actId="20577"/>
          <ac:spMkLst>
            <pc:docMk/>
            <pc:sldMk cId="2536644021" sldId="283"/>
            <ac:spMk id="2" creationId="{5478B10C-7F81-92E7-620A-B3F974ADEA21}"/>
          </ac:spMkLst>
        </pc:spChg>
        <pc:picChg chg="add mod">
          <ac:chgData name="Ilsink - Vink, C. (Cecile)" userId="c918e338-7c18-4396-9387-cebc9f376fcb" providerId="ADAL" clId="{6CCCDD1D-C580-4EE5-B3B5-72E65F1CDADC}" dt="2025-11-09T13:52:39.834" v="1660"/>
          <ac:picMkLst>
            <pc:docMk/>
            <pc:sldMk cId="2536644021" sldId="283"/>
            <ac:picMk id="3" creationId="{C5935E98-E01B-DCDD-FCBE-5DFB3BB71120}"/>
          </ac:picMkLst>
        </pc:picChg>
      </pc:sldChg>
      <pc:sldChg chg="new del">
        <pc:chgData name="Ilsink - Vink, C. (Cecile)" userId="c918e338-7c18-4396-9387-cebc9f376fcb" providerId="ADAL" clId="{6CCCDD1D-C580-4EE5-B3B5-72E65F1CDADC}" dt="2025-10-29T12:37:48.417" v="301" actId="47"/>
        <pc:sldMkLst>
          <pc:docMk/>
          <pc:sldMk cId="3437644699" sldId="283"/>
        </pc:sldMkLst>
      </pc:sldChg>
      <pc:sldChg chg="addSp delSp modSp new mod">
        <pc:chgData name="Ilsink - Vink, C. (Cecile)" userId="c918e338-7c18-4396-9387-cebc9f376fcb" providerId="ADAL" clId="{6CCCDD1D-C580-4EE5-B3B5-72E65F1CDADC}" dt="2025-11-19T09:31:41.917" v="1788" actId="14100"/>
        <pc:sldMkLst>
          <pc:docMk/>
          <pc:sldMk cId="1586003613" sldId="284"/>
        </pc:sldMkLst>
        <pc:picChg chg="add mod">
          <ac:chgData name="Ilsink - Vink, C. (Cecile)" userId="c918e338-7c18-4396-9387-cebc9f376fcb" providerId="ADAL" clId="{6CCCDD1D-C580-4EE5-B3B5-72E65F1CDADC}" dt="2025-11-19T09:31:41.917" v="1788" actId="14100"/>
          <ac:picMkLst>
            <pc:docMk/>
            <pc:sldMk cId="1586003613" sldId="284"/>
            <ac:picMk id="4" creationId="{FB3231EF-B0AC-9E4E-BED0-6A7DC7A452B5}"/>
          </ac:picMkLst>
        </pc:picChg>
      </pc:sldChg>
      <pc:sldChg chg="addSp delSp modSp new mod ord">
        <pc:chgData name="Ilsink - Vink, C. (Cecile)" userId="c918e338-7c18-4396-9387-cebc9f376fcb" providerId="ADAL" clId="{6CCCDD1D-C580-4EE5-B3B5-72E65F1CDADC}" dt="2025-11-24T10:40:34.016" v="2252"/>
        <pc:sldMkLst>
          <pc:docMk/>
          <pc:sldMk cId="1736724745" sldId="285"/>
        </pc:sldMkLst>
        <pc:spChg chg="add mod">
          <ac:chgData name="Ilsink - Vink, C. (Cecile)" userId="c918e338-7c18-4396-9387-cebc9f376fcb" providerId="ADAL" clId="{6CCCDD1D-C580-4EE5-B3B5-72E65F1CDADC}" dt="2025-11-19T13:11:04.417" v="1980" actId="20577"/>
          <ac:spMkLst>
            <pc:docMk/>
            <pc:sldMk cId="1736724745" sldId="285"/>
            <ac:spMk id="2" creationId="{72837379-6BA7-DCA5-E24A-36ACFFF7725C}"/>
          </ac:spMkLst>
        </pc:spChg>
        <pc:picChg chg="add mod">
          <ac:chgData name="Ilsink - Vink, C. (Cecile)" userId="c918e338-7c18-4396-9387-cebc9f376fcb" providerId="ADAL" clId="{6CCCDD1D-C580-4EE5-B3B5-72E65F1CDADC}" dt="2025-11-19T13:06:16.844" v="1921"/>
          <ac:picMkLst>
            <pc:docMk/>
            <pc:sldMk cId="1736724745" sldId="285"/>
            <ac:picMk id="3" creationId="{437C91E5-214B-167C-3D90-F7218A2E1F80}"/>
          </ac:picMkLst>
        </pc:picChg>
        <pc:picChg chg="add mod">
          <ac:chgData name="Ilsink - Vink, C. (Cecile)" userId="c918e338-7c18-4396-9387-cebc9f376fcb" providerId="ADAL" clId="{6CCCDD1D-C580-4EE5-B3B5-72E65F1CDADC}" dt="2025-11-19T13:12:35.250" v="1986" actId="1076"/>
          <ac:picMkLst>
            <pc:docMk/>
            <pc:sldMk cId="1736724745" sldId="285"/>
            <ac:picMk id="5" creationId="{09BB142C-0A75-33FC-5DFE-FFF73B7BA26F}"/>
          </ac:picMkLst>
        </pc:picChg>
      </pc:sldChg>
      <pc:sldChg chg="add ord">
        <pc:chgData name="Ilsink - Vink, C. (Cecile)" userId="c918e338-7c18-4396-9387-cebc9f376fcb" providerId="ADAL" clId="{6CCCDD1D-C580-4EE5-B3B5-72E65F1CDADC}" dt="2025-11-24T10:49:37.388" v="2261"/>
        <pc:sldMkLst>
          <pc:docMk/>
          <pc:sldMk cId="1734709768" sldId="286"/>
        </pc:sldMkLst>
      </pc:sldChg>
      <pc:sldChg chg="addSp modSp new mod">
        <pc:chgData name="Ilsink - Vink, C. (Cecile)" userId="c918e338-7c18-4396-9387-cebc9f376fcb" providerId="ADAL" clId="{6CCCDD1D-C580-4EE5-B3B5-72E65F1CDADC}" dt="2025-11-26T08:46:33.936" v="2854" actId="20577"/>
        <pc:sldMkLst>
          <pc:docMk/>
          <pc:sldMk cId="1639375584" sldId="287"/>
        </pc:sldMkLst>
        <pc:spChg chg="add mod">
          <ac:chgData name="Ilsink - Vink, C. (Cecile)" userId="c918e338-7c18-4396-9387-cebc9f376fcb" providerId="ADAL" clId="{6CCCDD1D-C580-4EE5-B3B5-72E65F1CDADC}" dt="2025-11-24T12:17:20.602" v="2680" actId="207"/>
          <ac:spMkLst>
            <pc:docMk/>
            <pc:sldMk cId="1639375584" sldId="287"/>
            <ac:spMk id="2" creationId="{94C984BE-B76F-2B11-7F5D-8ECE6C69BC6A}"/>
          </ac:spMkLst>
        </pc:spChg>
        <pc:spChg chg="add mod">
          <ac:chgData name="Ilsink - Vink, C. (Cecile)" userId="c918e338-7c18-4396-9387-cebc9f376fcb" providerId="ADAL" clId="{6CCCDD1D-C580-4EE5-B3B5-72E65F1CDADC}" dt="2025-11-26T08:46:33.936" v="2854" actId="20577"/>
          <ac:spMkLst>
            <pc:docMk/>
            <pc:sldMk cId="1639375584" sldId="287"/>
            <ac:spMk id="3" creationId="{8AE9A1B1-B6AA-9079-4CA5-3AAFB384B042}"/>
          </ac:spMkLst>
        </pc:spChg>
      </pc:sldChg>
      <pc:sldChg chg="add ord">
        <pc:chgData name="Ilsink - Vink, C. (Cecile)" userId="c918e338-7c18-4396-9387-cebc9f376fcb" providerId="ADAL" clId="{6CCCDD1D-C580-4EE5-B3B5-72E65F1CDADC}" dt="2025-11-25T10:53:20.543" v="2721"/>
        <pc:sldMkLst>
          <pc:docMk/>
          <pc:sldMk cId="2669959527" sldId="288"/>
        </pc:sldMkLst>
      </pc:sldChg>
      <pc:sldChg chg="addSp modSp new mod">
        <pc:chgData name="Ilsink - Vink, C. (Cecile)" userId="c918e338-7c18-4396-9387-cebc9f376fcb" providerId="ADAL" clId="{6CCCDD1D-C580-4EE5-B3B5-72E65F1CDADC}" dt="2025-11-26T08:42:39.995" v="2771" actId="14100"/>
        <pc:sldMkLst>
          <pc:docMk/>
          <pc:sldMk cId="3550096011" sldId="289"/>
        </pc:sldMkLst>
        <pc:picChg chg="add mod">
          <ac:chgData name="Ilsink - Vink, C. (Cecile)" userId="c918e338-7c18-4396-9387-cebc9f376fcb" providerId="ADAL" clId="{6CCCDD1D-C580-4EE5-B3B5-72E65F1CDADC}" dt="2025-11-26T08:42:39.995" v="2771" actId="14100"/>
          <ac:picMkLst>
            <pc:docMk/>
            <pc:sldMk cId="3550096011" sldId="289"/>
            <ac:picMk id="2" creationId="{394513BF-C95B-E30D-0083-79EE4E541AAC}"/>
          </ac:picMkLst>
        </pc:picChg>
      </pc:sldChg>
      <pc:sldChg chg="addSp modSp new mod">
        <pc:chgData name="Ilsink - Vink, C. (Cecile)" userId="c918e338-7c18-4396-9387-cebc9f376fcb" providerId="ADAL" clId="{6CCCDD1D-C580-4EE5-B3B5-72E65F1CDADC}" dt="2025-11-26T08:43:32.704" v="2779" actId="14100"/>
        <pc:sldMkLst>
          <pc:docMk/>
          <pc:sldMk cId="292668701" sldId="290"/>
        </pc:sldMkLst>
        <pc:picChg chg="add mod">
          <ac:chgData name="Ilsink - Vink, C. (Cecile)" userId="c918e338-7c18-4396-9387-cebc9f376fcb" providerId="ADAL" clId="{6CCCDD1D-C580-4EE5-B3B5-72E65F1CDADC}" dt="2025-11-26T08:43:32.704" v="2779" actId="14100"/>
          <ac:picMkLst>
            <pc:docMk/>
            <pc:sldMk cId="292668701" sldId="290"/>
            <ac:picMk id="2" creationId="{E5CB6268-07C5-293C-2EBE-455074732F33}"/>
          </ac:picMkLst>
        </pc:picChg>
      </pc:sldChg>
      <pc:sldChg chg="addSp modSp add mod">
        <pc:chgData name="Ilsink - Vink, C. (Cecile)" userId="c918e338-7c18-4396-9387-cebc9f376fcb" providerId="ADAL" clId="{6CCCDD1D-C580-4EE5-B3B5-72E65F1CDADC}" dt="2025-11-26T08:43:53.441" v="2782" actId="14100"/>
        <pc:sldMkLst>
          <pc:docMk/>
          <pc:sldMk cId="2918911113" sldId="291"/>
        </pc:sldMkLst>
        <pc:picChg chg="add mod">
          <ac:chgData name="Ilsink - Vink, C. (Cecile)" userId="c918e338-7c18-4396-9387-cebc9f376fcb" providerId="ADAL" clId="{6CCCDD1D-C580-4EE5-B3B5-72E65F1CDADC}" dt="2025-11-26T08:43:53.441" v="2782" actId="14100"/>
          <ac:picMkLst>
            <pc:docMk/>
            <pc:sldMk cId="2918911113" sldId="291"/>
            <ac:picMk id="2" creationId="{54255462-094F-4014-97B6-4B3FB124CEEB}"/>
          </ac:picMkLst>
        </pc:picChg>
      </pc:sldChg>
      <pc:sldChg chg="addSp modSp add mod">
        <pc:chgData name="Ilsink - Vink, C. (Cecile)" userId="c918e338-7c18-4396-9387-cebc9f376fcb" providerId="ADAL" clId="{6CCCDD1D-C580-4EE5-B3B5-72E65F1CDADC}" dt="2025-11-26T08:44:20.129" v="2787" actId="14100"/>
        <pc:sldMkLst>
          <pc:docMk/>
          <pc:sldMk cId="2238764210" sldId="292"/>
        </pc:sldMkLst>
        <pc:picChg chg="add mod">
          <ac:chgData name="Ilsink - Vink, C. (Cecile)" userId="c918e338-7c18-4396-9387-cebc9f376fcb" providerId="ADAL" clId="{6CCCDD1D-C580-4EE5-B3B5-72E65F1CDADC}" dt="2025-11-26T08:44:20.129" v="2787" actId="14100"/>
          <ac:picMkLst>
            <pc:docMk/>
            <pc:sldMk cId="2238764210" sldId="292"/>
            <ac:picMk id="2" creationId="{45FC0776-BF7D-EE65-576C-845E1706456B}"/>
          </ac:picMkLst>
        </pc:picChg>
      </pc:sldChg>
      <pc:sldChg chg="addSp modSp add mod">
        <pc:chgData name="Ilsink - Vink, C. (Cecile)" userId="c918e338-7c18-4396-9387-cebc9f376fcb" providerId="ADAL" clId="{6CCCDD1D-C580-4EE5-B3B5-72E65F1CDADC}" dt="2025-11-26T08:44:50.737" v="2790" actId="14100"/>
        <pc:sldMkLst>
          <pc:docMk/>
          <pc:sldMk cId="1743768548" sldId="293"/>
        </pc:sldMkLst>
        <pc:picChg chg="add mod">
          <ac:chgData name="Ilsink - Vink, C. (Cecile)" userId="c918e338-7c18-4396-9387-cebc9f376fcb" providerId="ADAL" clId="{6CCCDD1D-C580-4EE5-B3B5-72E65F1CDADC}" dt="2025-11-26T08:44:50.737" v="2790" actId="14100"/>
          <ac:picMkLst>
            <pc:docMk/>
            <pc:sldMk cId="1743768548" sldId="293"/>
            <ac:picMk id="2" creationId="{3848E685-C313-7198-803A-74A637F94B65}"/>
          </ac:picMkLst>
        </pc:picChg>
      </pc:sldChg>
      <pc:sldChg chg="addSp modSp add mod">
        <pc:chgData name="Ilsink - Vink, C. (Cecile)" userId="c918e338-7c18-4396-9387-cebc9f376fcb" providerId="ADAL" clId="{6CCCDD1D-C580-4EE5-B3B5-72E65F1CDADC}" dt="2025-11-26T08:45:12.362" v="2793" actId="14100"/>
        <pc:sldMkLst>
          <pc:docMk/>
          <pc:sldMk cId="177601973" sldId="294"/>
        </pc:sldMkLst>
        <pc:picChg chg="add mod">
          <ac:chgData name="Ilsink - Vink, C. (Cecile)" userId="c918e338-7c18-4396-9387-cebc9f376fcb" providerId="ADAL" clId="{6CCCDD1D-C580-4EE5-B3B5-72E65F1CDADC}" dt="2025-11-26T08:45:12.362" v="2793" actId="14100"/>
          <ac:picMkLst>
            <pc:docMk/>
            <pc:sldMk cId="177601973" sldId="294"/>
            <ac:picMk id="2" creationId="{095A97CF-8256-8DCC-24E0-0A2627B94E1D}"/>
          </ac:picMkLst>
        </pc:picChg>
      </pc:sldChg>
      <pc:sldChg chg="addSp modSp new mod">
        <pc:chgData name="Ilsink - Vink, C. (Cecile)" userId="c918e338-7c18-4396-9387-cebc9f376fcb" providerId="ADAL" clId="{6CCCDD1D-C580-4EE5-B3B5-72E65F1CDADC}" dt="2025-11-26T08:45:40.678" v="2797" actId="14100"/>
        <pc:sldMkLst>
          <pc:docMk/>
          <pc:sldMk cId="3176455063" sldId="295"/>
        </pc:sldMkLst>
        <pc:picChg chg="add mod">
          <ac:chgData name="Ilsink - Vink, C. (Cecile)" userId="c918e338-7c18-4396-9387-cebc9f376fcb" providerId="ADAL" clId="{6CCCDD1D-C580-4EE5-B3B5-72E65F1CDADC}" dt="2025-11-26T08:45:40.678" v="2797" actId="14100"/>
          <ac:picMkLst>
            <pc:docMk/>
            <pc:sldMk cId="3176455063" sldId="295"/>
            <ac:picMk id="2" creationId="{71D7B13A-A4C3-C139-06C6-B9136AFA6298}"/>
          </ac:picMkLst>
        </pc:picChg>
      </pc:sldChg>
      <pc:sldChg chg="addSp modSp new mod">
        <pc:chgData name="Ilsink - Vink, C. (Cecile)" userId="c918e338-7c18-4396-9387-cebc9f376fcb" providerId="ADAL" clId="{6CCCDD1D-C580-4EE5-B3B5-72E65F1CDADC}" dt="2025-11-26T09:00:08.188" v="2868" actId="14100"/>
        <pc:sldMkLst>
          <pc:docMk/>
          <pc:sldMk cId="344469940" sldId="296"/>
        </pc:sldMkLst>
        <pc:picChg chg="add mod">
          <ac:chgData name="Ilsink - Vink, C. (Cecile)" userId="c918e338-7c18-4396-9387-cebc9f376fcb" providerId="ADAL" clId="{6CCCDD1D-C580-4EE5-B3B5-72E65F1CDADC}" dt="2025-11-26T09:00:08.188" v="2868" actId="14100"/>
          <ac:picMkLst>
            <pc:docMk/>
            <pc:sldMk cId="344469940" sldId="296"/>
            <ac:picMk id="2" creationId="{8EDBCA60-BA57-4287-1696-B11281A72C74}"/>
          </ac:picMkLst>
        </pc:picChg>
      </pc:sldChg>
      <pc:sldChg chg="addSp modSp add mod">
        <pc:chgData name="Ilsink - Vink, C. (Cecile)" userId="c918e338-7c18-4396-9387-cebc9f376fcb" providerId="ADAL" clId="{6CCCDD1D-C580-4EE5-B3B5-72E65F1CDADC}" dt="2025-11-26T09:07:01.630" v="2924" actId="255"/>
        <pc:sldMkLst>
          <pc:docMk/>
          <pc:sldMk cId="690235417" sldId="297"/>
        </pc:sldMkLst>
        <pc:spChg chg="add mod">
          <ac:chgData name="Ilsink - Vink, C. (Cecile)" userId="c918e338-7c18-4396-9387-cebc9f376fcb" providerId="ADAL" clId="{6CCCDD1D-C580-4EE5-B3B5-72E65F1CDADC}" dt="2025-11-26T09:05:56.028" v="2915" actId="1076"/>
          <ac:spMkLst>
            <pc:docMk/>
            <pc:sldMk cId="690235417" sldId="297"/>
            <ac:spMk id="3" creationId="{26802264-DE2B-DCBC-971C-AC09823D042A}"/>
          </ac:spMkLst>
        </pc:spChg>
        <pc:spChg chg="add mod">
          <ac:chgData name="Ilsink - Vink, C. (Cecile)" userId="c918e338-7c18-4396-9387-cebc9f376fcb" providerId="ADAL" clId="{6CCCDD1D-C580-4EE5-B3B5-72E65F1CDADC}" dt="2025-11-26T09:07:01.630" v="2924" actId="255"/>
          <ac:spMkLst>
            <pc:docMk/>
            <pc:sldMk cId="690235417" sldId="297"/>
            <ac:spMk id="4" creationId="{78A954A4-1EB5-5C35-F7CF-32EDD1855FEF}"/>
          </ac:spMkLst>
        </pc:spChg>
        <pc:picChg chg="add mod">
          <ac:chgData name="Ilsink - Vink, C. (Cecile)" userId="c918e338-7c18-4396-9387-cebc9f376fcb" providerId="ADAL" clId="{6CCCDD1D-C580-4EE5-B3B5-72E65F1CDADC}" dt="2025-11-26T09:04:38.709" v="2900" actId="14100"/>
          <ac:picMkLst>
            <pc:docMk/>
            <pc:sldMk cId="690235417" sldId="297"/>
            <ac:picMk id="2" creationId="{E4B781C5-4388-0FA9-723F-C0B18C875D64}"/>
          </ac:picMkLst>
        </pc:picChg>
      </pc:sldChg>
      <pc:sldChg chg="addSp modSp add mod">
        <pc:chgData name="Ilsink - Vink, C. (Cecile)" userId="c918e338-7c18-4396-9387-cebc9f376fcb" providerId="ADAL" clId="{6CCCDD1D-C580-4EE5-B3B5-72E65F1CDADC}" dt="2025-11-26T09:04:06.719" v="2897" actId="14100"/>
        <pc:sldMkLst>
          <pc:docMk/>
          <pc:sldMk cId="1860096797" sldId="298"/>
        </pc:sldMkLst>
        <pc:picChg chg="add mod">
          <ac:chgData name="Ilsink - Vink, C. (Cecile)" userId="c918e338-7c18-4396-9387-cebc9f376fcb" providerId="ADAL" clId="{6CCCDD1D-C580-4EE5-B3B5-72E65F1CDADC}" dt="2025-11-26T09:04:06.719" v="2897" actId="14100"/>
          <ac:picMkLst>
            <pc:docMk/>
            <pc:sldMk cId="1860096797" sldId="298"/>
            <ac:picMk id="2" creationId="{7E22D47F-116A-6761-6B9D-F8A839FBE779}"/>
          </ac:picMkLst>
        </pc:picChg>
      </pc:sldChg>
      <pc:sldChg chg="addSp modSp add mod">
        <pc:chgData name="Ilsink - Vink, C. (Cecile)" userId="c918e338-7c18-4396-9387-cebc9f376fcb" providerId="ADAL" clId="{6CCCDD1D-C580-4EE5-B3B5-72E65F1CDADC}" dt="2025-11-26T09:03:39.202" v="2894" actId="14100"/>
        <pc:sldMkLst>
          <pc:docMk/>
          <pc:sldMk cId="3750986940" sldId="299"/>
        </pc:sldMkLst>
        <pc:picChg chg="add mod">
          <ac:chgData name="Ilsink - Vink, C. (Cecile)" userId="c918e338-7c18-4396-9387-cebc9f376fcb" providerId="ADAL" clId="{6CCCDD1D-C580-4EE5-B3B5-72E65F1CDADC}" dt="2025-11-26T09:03:39.202" v="2894" actId="14100"/>
          <ac:picMkLst>
            <pc:docMk/>
            <pc:sldMk cId="3750986940" sldId="299"/>
            <ac:picMk id="2" creationId="{01E65F4D-5B68-ABE6-69A8-8EC6B16A61AF}"/>
          </ac:picMkLst>
        </pc:picChg>
      </pc:sldChg>
      <pc:sldChg chg="addSp modSp add mod">
        <pc:chgData name="Ilsink - Vink, C. (Cecile)" userId="c918e338-7c18-4396-9387-cebc9f376fcb" providerId="ADAL" clId="{6CCCDD1D-C580-4EE5-B3B5-72E65F1CDADC}" dt="2025-11-26T09:03:17.764" v="2891" actId="14100"/>
        <pc:sldMkLst>
          <pc:docMk/>
          <pc:sldMk cId="2630976889" sldId="300"/>
        </pc:sldMkLst>
        <pc:picChg chg="add mod">
          <ac:chgData name="Ilsink - Vink, C. (Cecile)" userId="c918e338-7c18-4396-9387-cebc9f376fcb" providerId="ADAL" clId="{6CCCDD1D-C580-4EE5-B3B5-72E65F1CDADC}" dt="2025-11-26T09:03:17.764" v="2891" actId="14100"/>
          <ac:picMkLst>
            <pc:docMk/>
            <pc:sldMk cId="2630976889" sldId="300"/>
            <ac:picMk id="2" creationId="{46BF9AA6-EEB3-C7C8-975E-C557B281CE12}"/>
          </ac:picMkLst>
        </pc:picChg>
      </pc:sldChg>
      <pc:sldChg chg="addSp modSp add mod">
        <pc:chgData name="Ilsink - Vink, C. (Cecile)" userId="c918e338-7c18-4396-9387-cebc9f376fcb" providerId="ADAL" clId="{6CCCDD1D-C580-4EE5-B3B5-72E65F1CDADC}" dt="2025-11-26T09:02:52.929" v="2888" actId="14100"/>
        <pc:sldMkLst>
          <pc:docMk/>
          <pc:sldMk cId="3683136639" sldId="301"/>
        </pc:sldMkLst>
        <pc:picChg chg="add mod">
          <ac:chgData name="Ilsink - Vink, C. (Cecile)" userId="c918e338-7c18-4396-9387-cebc9f376fcb" providerId="ADAL" clId="{6CCCDD1D-C580-4EE5-B3B5-72E65F1CDADC}" dt="2025-11-26T09:02:52.929" v="2888" actId="14100"/>
          <ac:picMkLst>
            <pc:docMk/>
            <pc:sldMk cId="3683136639" sldId="301"/>
            <ac:picMk id="2" creationId="{5CCB21CC-0787-F559-E611-CAD3A5528E14}"/>
          </ac:picMkLst>
        </pc:picChg>
      </pc:sldChg>
      <pc:sldChg chg="addSp modSp add mod">
        <pc:chgData name="Ilsink - Vink, C. (Cecile)" userId="c918e338-7c18-4396-9387-cebc9f376fcb" providerId="ADAL" clId="{6CCCDD1D-C580-4EE5-B3B5-72E65F1CDADC}" dt="2025-11-26T09:02:28.009" v="2885" actId="14100"/>
        <pc:sldMkLst>
          <pc:docMk/>
          <pc:sldMk cId="2864153860" sldId="302"/>
        </pc:sldMkLst>
        <pc:picChg chg="add mod">
          <ac:chgData name="Ilsink - Vink, C. (Cecile)" userId="c918e338-7c18-4396-9387-cebc9f376fcb" providerId="ADAL" clId="{6CCCDD1D-C580-4EE5-B3B5-72E65F1CDADC}" dt="2025-11-26T09:02:28.009" v="2885" actId="14100"/>
          <ac:picMkLst>
            <pc:docMk/>
            <pc:sldMk cId="2864153860" sldId="302"/>
            <ac:picMk id="2" creationId="{5BF6CC2F-95ED-1627-6C31-2D7BB6FF0F76}"/>
          </ac:picMkLst>
        </pc:picChg>
      </pc:sldChg>
      <pc:sldChg chg="addSp modSp add mod">
        <pc:chgData name="Ilsink - Vink, C. (Cecile)" userId="c918e338-7c18-4396-9387-cebc9f376fcb" providerId="ADAL" clId="{6CCCDD1D-C580-4EE5-B3B5-72E65F1CDADC}" dt="2025-11-26T09:01:52.914" v="2880" actId="14100"/>
        <pc:sldMkLst>
          <pc:docMk/>
          <pc:sldMk cId="3960258890" sldId="303"/>
        </pc:sldMkLst>
        <pc:picChg chg="add mod">
          <ac:chgData name="Ilsink - Vink, C. (Cecile)" userId="c918e338-7c18-4396-9387-cebc9f376fcb" providerId="ADAL" clId="{6CCCDD1D-C580-4EE5-B3B5-72E65F1CDADC}" dt="2025-11-26T09:01:52.914" v="2880" actId="14100"/>
          <ac:picMkLst>
            <pc:docMk/>
            <pc:sldMk cId="3960258890" sldId="303"/>
            <ac:picMk id="2" creationId="{4DD3C48F-74F7-DF44-C8A7-034CC2053163}"/>
          </ac:picMkLst>
        </pc:picChg>
      </pc:sldChg>
      <pc:sldChg chg="addSp modSp add mod">
        <pc:chgData name="Ilsink - Vink, C. (Cecile)" userId="c918e338-7c18-4396-9387-cebc9f376fcb" providerId="ADAL" clId="{6CCCDD1D-C580-4EE5-B3B5-72E65F1CDADC}" dt="2025-11-26T09:00:39.039" v="2871" actId="14100"/>
        <pc:sldMkLst>
          <pc:docMk/>
          <pc:sldMk cId="4265246388" sldId="304"/>
        </pc:sldMkLst>
        <pc:picChg chg="add mod">
          <ac:chgData name="Ilsink - Vink, C. (Cecile)" userId="c918e338-7c18-4396-9387-cebc9f376fcb" providerId="ADAL" clId="{6CCCDD1D-C580-4EE5-B3B5-72E65F1CDADC}" dt="2025-11-26T09:00:39.039" v="2871" actId="14100"/>
          <ac:picMkLst>
            <pc:docMk/>
            <pc:sldMk cId="4265246388" sldId="304"/>
            <ac:picMk id="2" creationId="{C1E690CE-308B-9DF5-562F-6F4A96EF7FBB}"/>
          </ac:picMkLst>
        </pc:picChg>
      </pc:sldChg>
      <pc:sldChg chg="addSp modSp add mod">
        <pc:chgData name="Ilsink - Vink, C. (Cecile)" userId="c918e338-7c18-4396-9387-cebc9f376fcb" providerId="ADAL" clId="{6CCCDD1D-C580-4EE5-B3B5-72E65F1CDADC}" dt="2025-11-26T09:01:31.704" v="2877" actId="14100"/>
        <pc:sldMkLst>
          <pc:docMk/>
          <pc:sldMk cId="328130238" sldId="305"/>
        </pc:sldMkLst>
        <pc:picChg chg="add mod">
          <ac:chgData name="Ilsink - Vink, C. (Cecile)" userId="c918e338-7c18-4396-9387-cebc9f376fcb" providerId="ADAL" clId="{6CCCDD1D-C580-4EE5-B3B5-72E65F1CDADC}" dt="2025-11-26T09:01:31.704" v="2877" actId="14100"/>
          <ac:picMkLst>
            <pc:docMk/>
            <pc:sldMk cId="328130238" sldId="305"/>
            <ac:picMk id="2" creationId="{721D2EFC-E960-66F4-273A-1534B91F69CA}"/>
          </ac:picMkLst>
        </pc:picChg>
      </pc:sldChg>
      <pc:sldChg chg="addSp modSp add mod">
        <pc:chgData name="Ilsink - Vink, C. (Cecile)" userId="c918e338-7c18-4396-9387-cebc9f376fcb" providerId="ADAL" clId="{6CCCDD1D-C580-4EE5-B3B5-72E65F1CDADC}" dt="2025-11-26T09:01:01.100" v="2874" actId="14100"/>
        <pc:sldMkLst>
          <pc:docMk/>
          <pc:sldMk cId="765155518" sldId="306"/>
        </pc:sldMkLst>
        <pc:picChg chg="add mod">
          <ac:chgData name="Ilsink - Vink, C. (Cecile)" userId="c918e338-7c18-4396-9387-cebc9f376fcb" providerId="ADAL" clId="{6CCCDD1D-C580-4EE5-B3B5-72E65F1CDADC}" dt="2025-11-26T09:01:01.100" v="2874" actId="14100"/>
          <ac:picMkLst>
            <pc:docMk/>
            <pc:sldMk cId="765155518" sldId="306"/>
            <ac:picMk id="2" creationId="{DCB3F1D8-4040-243A-A458-B0E421EA0510}"/>
          </ac:picMkLst>
        </pc:picChg>
      </pc:sldChg>
      <pc:sldChg chg="add">
        <pc:chgData name="Ilsink - Vink, C. (Cecile)" userId="c918e338-7c18-4396-9387-cebc9f376fcb" providerId="ADAL" clId="{6CCCDD1D-C580-4EE5-B3B5-72E65F1CDADC}" dt="2025-11-26T09:11:28.842" v="2929" actId="2890"/>
        <pc:sldMkLst>
          <pc:docMk/>
          <pc:sldMk cId="856122852"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D4727D5-47F8-4F74-BB31-025835536ABC}" type="datetimeFigureOut">
              <a:rPr lang="nl-NL" smtClean="0"/>
              <a:t>26-11-2025</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D448110-638E-4614-A91A-C5186DE66F8E}" type="slidenum">
              <a:rPr lang="nl-NL" smtClean="0"/>
              <a:t>‹nr.›</a:t>
            </a:fld>
            <a:endParaRPr lang="nl-NL"/>
          </a:p>
        </p:txBody>
      </p:sp>
    </p:spTree>
    <p:extLst>
      <p:ext uri="{BB962C8B-B14F-4D97-AF65-F5344CB8AC3E}">
        <p14:creationId xmlns:p14="http://schemas.microsoft.com/office/powerpoint/2010/main" val="377474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3CC94-F7FA-9307-AF69-EF4C4C30AF1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C75DD4-85C1-75B6-0992-45BF4D585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BBDECF-62C3-98B7-D7F4-D89EA5142D5F}"/>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655F9073-8BD1-DEF6-05EE-B682215872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E766DB-A905-B209-E765-66B362BC617A}"/>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1917857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3F666-32A4-90AD-1F80-483E79D181A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D23B666-52AD-D422-18AA-3C8480CB8A3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2C5D13-DC9D-C375-7F73-2461A5897E75}"/>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AA60FF02-4094-27F7-5109-43383FAAD85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A85449-159C-ACCE-A97D-039521574D64}"/>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320413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B872D63-6B18-3092-1047-9EE381FCE0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0ADCBC3-34C1-4FA6-54CD-BF168E5978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DD8C52-AA63-66F0-260E-1F948AC34BE2}"/>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1C89B4F1-C05E-17CF-1F3C-E8B494B92C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D5F4FD-B0D0-052D-0ED0-D4EC2B16C511}"/>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326426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240B3-617F-7551-216E-9D325AA3C4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99F40F9-EB45-78A9-51A6-E68FCFE9A1B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821F01-8370-D835-7DBA-74DC0BB02BC4}"/>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9B84EBD2-AD42-4A94-0678-960528BD273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1F71DD-EE12-ACB3-5C4D-DC72F167D4BD}"/>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122741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7E556-B33E-44A9-01A2-A7070ED453B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E642252-3E5A-2FBC-DA04-EE4E9947F9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435B225-050A-1BB0-DC9A-E646F59EFDB9}"/>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48778584-8B37-BD13-713A-FA2D223F41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3F26C2-FD95-72A5-726A-A1DD9E0CA52A}"/>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156187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56432-2A9B-6238-D8EE-144D3C748F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2D8B75-7C40-3880-48D9-25619DE18EA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65363C6-039E-E2FC-5314-5F0BC1A3B8A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1302915-5513-AB4A-5F8D-6B995852393B}"/>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6" name="Tijdelijke aanduiding voor voettekst 5">
            <a:extLst>
              <a:ext uri="{FF2B5EF4-FFF2-40B4-BE49-F238E27FC236}">
                <a16:creationId xmlns:a16="http://schemas.microsoft.com/office/drawing/2014/main" id="{F73CC4AF-976D-07C1-CD5C-D5524091AFD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874FE7-E633-57E8-7726-7C566724DE16}"/>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1137163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94BAF-E399-950F-0EBF-AC80B655B41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1993FC7-DD30-634D-96F1-CD36740D0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BD40C98-F58D-A894-F2DD-D06A63276F4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4120414-3251-390E-ED30-23F6BB94F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A06946A-7BFC-52E7-5661-DD5DC67CA9F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017E0FF-7CC2-5BD2-BF72-43B0CE50584E}"/>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8" name="Tijdelijke aanduiding voor voettekst 7">
            <a:extLst>
              <a:ext uri="{FF2B5EF4-FFF2-40B4-BE49-F238E27FC236}">
                <a16:creationId xmlns:a16="http://schemas.microsoft.com/office/drawing/2014/main" id="{2A5B2E14-6500-54DD-6F5F-33146E4689F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9790E2E-9DCA-E490-BF7E-63B181AC6A03}"/>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90223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6C50E-EE31-40CC-E711-36CAD616B9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4890D36-A0F9-B487-8A5B-0F7122842D96}"/>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4" name="Tijdelijke aanduiding voor voettekst 3">
            <a:extLst>
              <a:ext uri="{FF2B5EF4-FFF2-40B4-BE49-F238E27FC236}">
                <a16:creationId xmlns:a16="http://schemas.microsoft.com/office/drawing/2014/main" id="{3C083361-AA0A-4CDC-2DC2-4140D704B0F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11CA95A-89B5-41A1-CA51-135D04874C56}"/>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67701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3475430-C24D-6F42-96E7-9D9C32484B46}"/>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3" name="Tijdelijke aanduiding voor voettekst 2">
            <a:extLst>
              <a:ext uri="{FF2B5EF4-FFF2-40B4-BE49-F238E27FC236}">
                <a16:creationId xmlns:a16="http://schemas.microsoft.com/office/drawing/2014/main" id="{CFCAAE4C-0242-9769-DBA5-279BB3CB73F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1341567-B498-9F5D-62AE-6D1E897BDCFE}"/>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278809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48B06-2BE4-CC0B-62F0-1B66A313CE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EADDCED-9B69-D089-BE6B-2A81260D0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EF247C8-5B02-0B0D-23E9-E7FF9AD6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EB7EDCF-F500-E849-A2F8-0B74B40F38A9}"/>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6" name="Tijdelijke aanduiding voor voettekst 5">
            <a:extLst>
              <a:ext uri="{FF2B5EF4-FFF2-40B4-BE49-F238E27FC236}">
                <a16:creationId xmlns:a16="http://schemas.microsoft.com/office/drawing/2014/main" id="{723EDB21-DA35-CEA0-58C8-F251AA9B304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B63923-6507-9B76-457A-A912BCA77F00}"/>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159300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F8381-4B37-7831-7126-8C4D9134AA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8B56792-23B3-8423-F958-3FDCF940B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4C15DC4-8AE2-C45B-BCD7-9A9606B93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75723BA-21DC-391C-2ACA-C7FBE4012520}"/>
              </a:ext>
            </a:extLst>
          </p:cNvPr>
          <p:cNvSpPr>
            <a:spLocks noGrp="1"/>
          </p:cNvSpPr>
          <p:nvPr>
            <p:ph type="dt" sz="half" idx="10"/>
          </p:nvPr>
        </p:nvSpPr>
        <p:spPr/>
        <p:txBody>
          <a:bodyPr/>
          <a:lstStyle/>
          <a:p>
            <a:fld id="{AE80EFC8-A9BB-4EB0-9941-1AA86371E123}" type="datetimeFigureOut">
              <a:rPr lang="nl-NL" smtClean="0"/>
              <a:t>26-11-2025</a:t>
            </a:fld>
            <a:endParaRPr lang="nl-NL"/>
          </a:p>
        </p:txBody>
      </p:sp>
      <p:sp>
        <p:nvSpPr>
          <p:cNvPr id="6" name="Tijdelijke aanduiding voor voettekst 5">
            <a:extLst>
              <a:ext uri="{FF2B5EF4-FFF2-40B4-BE49-F238E27FC236}">
                <a16:creationId xmlns:a16="http://schemas.microsoft.com/office/drawing/2014/main" id="{9954DED2-F206-89A4-F9ED-AF1180DD465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BC7F86-C412-577A-FD18-0B3EC663AF47}"/>
              </a:ext>
            </a:extLst>
          </p:cNvPr>
          <p:cNvSpPr>
            <a:spLocks noGrp="1"/>
          </p:cNvSpPr>
          <p:nvPr>
            <p:ph type="sldNum" sz="quarter" idx="12"/>
          </p:nvPr>
        </p:nvSpPr>
        <p:spPr/>
        <p:txBody>
          <a:bodyPr/>
          <a:lstStyle/>
          <a:p>
            <a:fld id="{B810DA16-81B2-49D4-B715-A25B61D9EE42}" type="slidenum">
              <a:rPr lang="nl-NL" smtClean="0"/>
              <a:t>‹nr.›</a:t>
            </a:fld>
            <a:endParaRPr lang="nl-NL"/>
          </a:p>
        </p:txBody>
      </p:sp>
    </p:spTree>
    <p:extLst>
      <p:ext uri="{BB962C8B-B14F-4D97-AF65-F5344CB8AC3E}">
        <p14:creationId xmlns:p14="http://schemas.microsoft.com/office/powerpoint/2010/main" val="2661843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5518BB-C649-E805-96B8-3DAB06D39D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E4868-C498-E4AE-28EA-1409A494FE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96B0CD-127A-A6F9-4E92-6B66D6326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80EFC8-A9BB-4EB0-9941-1AA86371E123}" type="datetimeFigureOut">
              <a:rPr lang="nl-NL" smtClean="0"/>
              <a:t>26-11-2025</a:t>
            </a:fld>
            <a:endParaRPr lang="nl-NL"/>
          </a:p>
        </p:txBody>
      </p:sp>
      <p:sp>
        <p:nvSpPr>
          <p:cNvPr id="5" name="Tijdelijke aanduiding voor voettekst 4">
            <a:extLst>
              <a:ext uri="{FF2B5EF4-FFF2-40B4-BE49-F238E27FC236}">
                <a16:creationId xmlns:a16="http://schemas.microsoft.com/office/drawing/2014/main" id="{AD976495-6C9F-DAB3-F15A-7F41D95BE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EA05CB2-63AB-5998-ECDA-A567AE533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10DA16-81B2-49D4-B715-A25B61D9EE42}" type="slidenum">
              <a:rPr lang="nl-NL" smtClean="0"/>
              <a:t>‹nr.›</a:t>
            </a:fld>
            <a:endParaRPr lang="nl-NL"/>
          </a:p>
        </p:txBody>
      </p:sp>
    </p:spTree>
    <p:extLst>
      <p:ext uri="{BB962C8B-B14F-4D97-AF65-F5344CB8AC3E}">
        <p14:creationId xmlns:p14="http://schemas.microsoft.com/office/powerpoint/2010/main" val="3861212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1453076" y="2235200"/>
            <a:ext cx="9144000" cy="2387600"/>
          </a:xfrm>
        </p:spPr>
        <p:txBody>
          <a:bodyPr>
            <a:normAutofit fontScale="90000"/>
          </a:bodyPr>
          <a:lstStyle/>
          <a:p>
            <a:br>
              <a:rPr lang="nl-NL" dirty="0"/>
            </a:br>
            <a:br>
              <a:rPr lang="nl-NL" dirty="0"/>
            </a:br>
            <a:br>
              <a:rPr lang="nl-NL" dirty="0"/>
            </a:br>
            <a:br>
              <a:rPr lang="nl-NL" dirty="0"/>
            </a:br>
            <a:r>
              <a:rPr lang="nl-NL" b="1" dirty="0" err="1">
                <a:solidFill>
                  <a:srgbClr val="FF0000"/>
                </a:solidFill>
              </a:rPr>
              <a:t>Najaarsbijeenkomst</a:t>
            </a:r>
            <a:r>
              <a:rPr lang="nl-NL" dirty="0"/>
              <a:t> </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1"/>
          </p:nvPr>
        </p:nvSpPr>
        <p:spPr/>
        <p:txBody>
          <a:bodyPr>
            <a:normAutofit fontScale="92500" lnSpcReduction="20000"/>
          </a:bodyPr>
          <a:lstStyle/>
          <a:p>
            <a:endParaRPr lang="nl-NL" dirty="0"/>
          </a:p>
          <a:p>
            <a:r>
              <a:rPr lang="nl-NL" sz="3900" dirty="0">
                <a:solidFill>
                  <a:srgbClr val="002060"/>
                </a:solidFill>
              </a:rPr>
              <a:t>26 november 2025</a:t>
            </a:r>
          </a:p>
          <a:p>
            <a:endParaRPr lang="nl-NL" dirty="0">
              <a:solidFill>
                <a:srgbClr val="002060"/>
              </a:solidFill>
            </a:endParaRPr>
          </a:p>
          <a:p>
            <a:r>
              <a:rPr lang="nl-NL" b="1" dirty="0">
                <a:solidFill>
                  <a:schemeClr val="tx2">
                    <a:lumMod val="90000"/>
                    <a:lumOff val="10000"/>
                  </a:schemeClr>
                </a:solidFill>
              </a:rPr>
              <a:t>Samen Verder: Polarisatie Begrijpen en Doorbreken</a:t>
            </a:r>
            <a:r>
              <a:rPr lang="nl-NL" dirty="0">
                <a:solidFill>
                  <a:schemeClr val="tx2">
                    <a:lumMod val="90000"/>
                    <a:lumOff val="10000"/>
                  </a:schemeClr>
                </a:solidFill>
              </a:rPr>
              <a:t> </a:t>
            </a:r>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64" y="178530"/>
            <a:ext cx="5177365" cy="2145202"/>
          </a:xfrm>
          <a:prstGeom prst="rect">
            <a:avLst/>
          </a:prstGeom>
        </p:spPr>
      </p:pic>
    </p:spTree>
    <p:extLst>
      <p:ext uri="{BB962C8B-B14F-4D97-AF65-F5344CB8AC3E}">
        <p14:creationId xmlns:p14="http://schemas.microsoft.com/office/powerpoint/2010/main" val="191757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idx="4294967295"/>
          </p:nvPr>
        </p:nvSpPr>
        <p:spPr>
          <a:xfrm>
            <a:off x="0" y="2235200"/>
            <a:ext cx="9144000" cy="2387600"/>
          </a:xfrm>
        </p:spPr>
        <p:txBody>
          <a:bodyPr>
            <a:normAutofit fontScale="90000"/>
          </a:bodyPr>
          <a:lstStyle/>
          <a:p>
            <a:br>
              <a:rPr lang="nl-NL" dirty="0"/>
            </a:br>
            <a:br>
              <a:rPr lang="nl-NL" dirty="0"/>
            </a:br>
            <a:br>
              <a:rPr lang="nl-NL" dirty="0"/>
            </a:br>
            <a:br>
              <a:rPr lang="nl-NL" dirty="0"/>
            </a:br>
            <a:r>
              <a:rPr lang="nl-NL" dirty="0"/>
              <a:t> </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4294967295"/>
          </p:nvPr>
        </p:nvSpPr>
        <p:spPr>
          <a:xfrm>
            <a:off x="0" y="3602038"/>
            <a:ext cx="9144000" cy="1655762"/>
          </a:xfrm>
        </p:spPr>
        <p:txBody>
          <a:bodyPr>
            <a:normAutofit/>
          </a:bodyPr>
          <a:lstStyle/>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6" name="Tekstvak 5">
            <a:extLst>
              <a:ext uri="{FF2B5EF4-FFF2-40B4-BE49-F238E27FC236}">
                <a16:creationId xmlns:a16="http://schemas.microsoft.com/office/drawing/2014/main" id="{0265BDA0-9383-824C-EB8C-E7D3EBDB2BB4}"/>
              </a:ext>
            </a:extLst>
          </p:cNvPr>
          <p:cNvSpPr txBox="1"/>
          <p:nvPr/>
        </p:nvSpPr>
        <p:spPr>
          <a:xfrm>
            <a:off x="2406599" y="1466378"/>
            <a:ext cx="8180798" cy="4431983"/>
          </a:xfrm>
          <a:prstGeom prst="rect">
            <a:avLst/>
          </a:prstGeom>
          <a:noFill/>
        </p:spPr>
        <p:txBody>
          <a:bodyPr wrap="square">
            <a:spAutoFit/>
          </a:bodyPr>
          <a:lstStyle/>
          <a:p>
            <a:pPr algn="l"/>
            <a:endParaRPr lang="nl-NL" sz="2000" b="0" i="0" u="none" strike="noStrike" baseline="0" dirty="0">
              <a:solidFill>
                <a:srgbClr val="000000"/>
              </a:solidFill>
              <a:latin typeface="Arial" panose="020B0604020202020204" pitchFamily="34" charset="0"/>
            </a:endParaRPr>
          </a:p>
          <a:p>
            <a:r>
              <a:rPr lang="nl-NL" sz="2800" b="1" i="0" u="none" strike="noStrike" baseline="0" dirty="0">
                <a:solidFill>
                  <a:srgbClr val="FF0000"/>
                </a:solidFill>
                <a:latin typeface="Arial" panose="020B0604020202020204" pitchFamily="34" charset="0"/>
              </a:rPr>
              <a:t>AGENDA ALGEMENE LEDENVERGADERING </a:t>
            </a:r>
            <a:endParaRPr lang="nl-NL" sz="2800" b="0" i="0" u="none" strike="noStrike" baseline="0" dirty="0">
              <a:solidFill>
                <a:srgbClr val="FF0000"/>
              </a:solidFill>
              <a:latin typeface="Arial" panose="020B0604020202020204" pitchFamily="34" charset="0"/>
            </a:endParaRPr>
          </a:p>
          <a:p>
            <a:endParaRPr lang="nl-NL" sz="1800" b="0" i="0" u="none" strike="noStrike" baseline="0" dirty="0">
              <a:solidFill>
                <a:srgbClr val="000000"/>
              </a:solidFill>
              <a:latin typeface="Arial" panose="020B0604020202020204" pitchFamily="34" charset="0"/>
            </a:endParaRPr>
          </a:p>
          <a:p>
            <a:r>
              <a:rPr lang="nl-NL" sz="2400" i="0" u="none" strike="noStrike" baseline="0" dirty="0">
                <a:solidFill>
                  <a:srgbClr val="002060"/>
                </a:solidFill>
                <a:latin typeface="Calibri" panose="020F0502020204030204" pitchFamily="34" charset="0"/>
                <a:cs typeface="Calibri" panose="020F0502020204030204" pitchFamily="34" charset="0"/>
              </a:rPr>
              <a:t>1.</a:t>
            </a:r>
            <a:r>
              <a:rPr lang="nl-NL" sz="2400" dirty="0">
                <a:solidFill>
                  <a:srgbClr val="002060"/>
                </a:solidFill>
                <a:latin typeface="Calibri" panose="020F0502020204030204" pitchFamily="34" charset="0"/>
                <a:cs typeface="Calibri" panose="020F0502020204030204" pitchFamily="34" charset="0"/>
              </a:rPr>
              <a:t>	</a:t>
            </a:r>
            <a:r>
              <a:rPr lang="nl-NL" sz="2400" i="0" u="none" strike="noStrike" baseline="0" dirty="0">
                <a:solidFill>
                  <a:srgbClr val="002060"/>
                </a:solidFill>
                <a:latin typeface="Calibri" panose="020F0502020204030204" pitchFamily="34" charset="0"/>
                <a:cs typeface="Calibri" panose="020F0502020204030204" pitchFamily="34" charset="0"/>
              </a:rPr>
              <a:t>Welkom door voorzitter</a:t>
            </a:r>
          </a:p>
          <a:p>
            <a:endParaRPr lang="nl-NL" sz="2400" i="0" u="none" strike="noStrike" baseline="0" dirty="0">
              <a:solidFill>
                <a:srgbClr val="002060"/>
              </a:solidFill>
              <a:latin typeface="Calibri" panose="020F0502020204030204" pitchFamily="34" charset="0"/>
              <a:cs typeface="Calibri" panose="020F0502020204030204" pitchFamily="34" charset="0"/>
            </a:endParaRPr>
          </a:p>
          <a:p>
            <a:r>
              <a:rPr lang="nl-NL" sz="2400" i="0" u="none" strike="noStrike" baseline="0" dirty="0">
                <a:solidFill>
                  <a:srgbClr val="002060"/>
                </a:solidFill>
                <a:latin typeface="Calibri" panose="020F0502020204030204" pitchFamily="34" charset="0"/>
                <a:cs typeface="Calibri" panose="020F0502020204030204" pitchFamily="34" charset="0"/>
              </a:rPr>
              <a:t>2.	Benoeming nieuwe bestuursleden</a:t>
            </a:r>
            <a:r>
              <a:rPr lang="nl-NL" sz="2400" dirty="0">
                <a:solidFill>
                  <a:srgbClr val="002060"/>
                </a:solidFill>
                <a:latin typeface="Calibri" panose="020F0502020204030204" pitchFamily="34" charset="0"/>
                <a:cs typeface="Calibri" panose="020F0502020204030204" pitchFamily="34" charset="0"/>
              </a:rPr>
              <a:t> </a:t>
            </a:r>
            <a:r>
              <a:rPr lang="nl-NL" sz="2400" i="0" u="none" strike="noStrike" baseline="0" dirty="0">
                <a:solidFill>
                  <a:srgbClr val="002060"/>
                </a:solidFill>
                <a:latin typeface="Calibri" panose="020F0502020204030204" pitchFamily="34" charset="0"/>
                <a:cs typeface="Calibri" panose="020F0502020204030204" pitchFamily="34" charset="0"/>
              </a:rPr>
              <a:t>AB</a:t>
            </a:r>
          </a:p>
          <a:p>
            <a:pPr marL="457200" indent="-457200">
              <a:buAutoNum type="arabicPeriod" startAt="2"/>
            </a:pPr>
            <a:endParaRPr lang="nl-NL" sz="2400" i="0" u="none" strike="noStrike" baseline="0" dirty="0">
              <a:solidFill>
                <a:srgbClr val="002060"/>
              </a:solidFill>
              <a:latin typeface="Calibri" panose="020F0502020204030204" pitchFamily="34" charset="0"/>
              <a:cs typeface="Calibri" panose="020F0502020204030204" pitchFamily="34" charset="0"/>
            </a:endParaRPr>
          </a:p>
          <a:p>
            <a:r>
              <a:rPr lang="nl-NL" sz="2400" i="0" u="none" strike="noStrike" baseline="0" dirty="0">
                <a:solidFill>
                  <a:srgbClr val="002060"/>
                </a:solidFill>
                <a:latin typeface="Calibri" panose="020F0502020204030204" pitchFamily="34" charset="0"/>
                <a:cs typeface="Calibri" panose="020F0502020204030204" pitchFamily="34" charset="0"/>
              </a:rPr>
              <a:t>3.	VBG Behoefteonderzoek</a:t>
            </a:r>
          </a:p>
          <a:p>
            <a:pPr marL="457200" indent="-457200">
              <a:buAutoNum type="arabicPeriod" startAt="3"/>
            </a:pPr>
            <a:endParaRPr lang="nl-NL" sz="2400" i="0" u="none" strike="noStrike" baseline="0" dirty="0">
              <a:solidFill>
                <a:srgbClr val="002060"/>
              </a:solidFill>
              <a:latin typeface="Calibri" panose="020F0502020204030204" pitchFamily="34" charset="0"/>
              <a:cs typeface="Calibri" panose="020F0502020204030204" pitchFamily="34" charset="0"/>
            </a:endParaRPr>
          </a:p>
          <a:p>
            <a:r>
              <a:rPr lang="nl-NL" sz="2400" dirty="0">
                <a:solidFill>
                  <a:srgbClr val="002060"/>
                </a:solidFill>
                <a:latin typeface="Calibri" panose="020F0502020204030204" pitchFamily="34" charset="0"/>
                <a:cs typeface="Calibri" panose="020F0502020204030204" pitchFamily="34" charset="0"/>
              </a:rPr>
              <a:t>4.	Vaststelling begroting 2026/ contributie 2026</a:t>
            </a:r>
          </a:p>
          <a:p>
            <a:endParaRPr lang="nl-NL" sz="2400" i="0" u="none" strike="noStrike" baseline="0" dirty="0">
              <a:solidFill>
                <a:srgbClr val="002060"/>
              </a:solidFill>
              <a:latin typeface="Calibri" panose="020F0502020204030204" pitchFamily="34" charset="0"/>
              <a:cs typeface="Calibri" panose="020F0502020204030204" pitchFamily="34" charset="0"/>
            </a:endParaRPr>
          </a:p>
          <a:p>
            <a:r>
              <a:rPr lang="nl-NL" sz="2400" dirty="0">
                <a:solidFill>
                  <a:srgbClr val="002060"/>
                </a:solidFill>
                <a:latin typeface="Calibri" panose="020F0502020204030204" pitchFamily="34" charset="0"/>
                <a:cs typeface="Calibri" panose="020F0502020204030204" pitchFamily="34" charset="0"/>
              </a:rPr>
              <a:t>5</a:t>
            </a:r>
            <a:r>
              <a:rPr lang="nl-NL" sz="2400" i="0" u="none" strike="noStrike" baseline="0" dirty="0">
                <a:solidFill>
                  <a:srgbClr val="002060"/>
                </a:solidFill>
                <a:latin typeface="Calibri" panose="020F0502020204030204" pitchFamily="34" charset="0"/>
                <a:cs typeface="Calibri" panose="020F0502020204030204" pitchFamily="34" charset="0"/>
              </a:rPr>
              <a:t>.	Rondvraag en Sluiting </a:t>
            </a:r>
          </a:p>
        </p:txBody>
      </p:sp>
    </p:spTree>
    <p:extLst>
      <p:ext uri="{BB962C8B-B14F-4D97-AF65-F5344CB8AC3E}">
        <p14:creationId xmlns:p14="http://schemas.microsoft.com/office/powerpoint/2010/main" val="109680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BC7BBC3-83C6-4DF1-9C5D-37C7237143EF}"/>
              </a:ext>
            </a:extLst>
          </p:cNvPr>
          <p:cNvSpPr>
            <a:spLocks noGrp="1"/>
          </p:cNvSpPr>
          <p:nvPr>
            <p:ph type="ctrTitle" idx="4294967295"/>
          </p:nvPr>
        </p:nvSpPr>
        <p:spPr>
          <a:xfrm>
            <a:off x="1321193" y="2074784"/>
            <a:ext cx="9549613" cy="3291871"/>
          </a:xfrm>
        </p:spPr>
        <p:txBody>
          <a:bodyPr vert="horz" lIns="91440" tIns="45720" rIns="91440" bIns="45720" rtlCol="0" anchor="ctr">
            <a:normAutofit fontScale="90000"/>
          </a:bodyPr>
          <a:lstStyle/>
          <a:p>
            <a:br>
              <a:rPr lang="en-US" sz="1800" b="1" i="0" u="none" strike="noStrike" kern="1200" baseline="0" dirty="0">
                <a:solidFill>
                  <a:schemeClr val="tx1"/>
                </a:solidFill>
                <a:latin typeface="+mj-lt"/>
                <a:ea typeface="+mj-ea"/>
                <a:cs typeface="+mj-cs"/>
              </a:rPr>
            </a:br>
            <a:br>
              <a:rPr lang="en-US" sz="1800" b="1" i="0" u="none" strike="noStrike" kern="1200" baseline="0" dirty="0">
                <a:solidFill>
                  <a:schemeClr val="tx1"/>
                </a:solidFill>
                <a:latin typeface="+mj-lt"/>
                <a:ea typeface="+mj-ea"/>
                <a:cs typeface="+mj-cs"/>
              </a:rPr>
            </a:br>
            <a:br>
              <a:rPr lang="en-US" sz="1800" b="1" i="0" u="none" strike="noStrike" kern="1200" baseline="0" dirty="0">
                <a:solidFill>
                  <a:schemeClr val="tx1"/>
                </a:solidFill>
                <a:latin typeface="+mj-lt"/>
                <a:ea typeface="+mj-ea"/>
                <a:cs typeface="+mj-cs"/>
              </a:rPr>
            </a:br>
            <a:br>
              <a:rPr lang="en-US" sz="1800" b="1" i="0" u="none" strike="noStrike" kern="1200" baseline="0" dirty="0">
                <a:solidFill>
                  <a:schemeClr val="tx1"/>
                </a:solidFill>
                <a:latin typeface="+mj-lt"/>
                <a:ea typeface="+mj-ea"/>
                <a:cs typeface="+mj-cs"/>
              </a:rPr>
            </a:br>
            <a:br>
              <a:rPr lang="en-US" sz="1800" b="1" i="0" u="none" strike="noStrike" kern="1200" baseline="0" dirty="0">
                <a:solidFill>
                  <a:schemeClr val="tx1"/>
                </a:solidFill>
                <a:latin typeface="+mj-lt"/>
                <a:ea typeface="+mj-ea"/>
                <a:cs typeface="+mj-cs"/>
              </a:rPr>
            </a:br>
            <a:r>
              <a:rPr lang="en-US" sz="2700" b="1" i="0" u="none" strike="noStrike" kern="1200" baseline="0" dirty="0" err="1">
                <a:solidFill>
                  <a:srgbClr val="FF0000"/>
                </a:solidFill>
                <a:latin typeface="Calibri" panose="020F0502020204030204" pitchFamily="34" charset="0"/>
                <a:cs typeface="Calibri" panose="020F0502020204030204" pitchFamily="34" charset="0"/>
              </a:rPr>
              <a:t>Benoeming</a:t>
            </a:r>
            <a:r>
              <a:rPr lang="en-US" sz="2700" b="1" i="0" u="none" strike="noStrike" kern="1200" baseline="0" dirty="0">
                <a:solidFill>
                  <a:srgbClr val="FF0000"/>
                </a:solidFill>
                <a:latin typeface="Calibri" panose="020F0502020204030204" pitchFamily="34" charset="0"/>
                <a:cs typeface="Calibri" panose="020F0502020204030204" pitchFamily="34" charset="0"/>
              </a:rPr>
              <a:t> </a:t>
            </a:r>
            <a:r>
              <a:rPr lang="en-US" sz="2700" b="1" i="0" u="none" strike="noStrike" kern="1200" baseline="0" dirty="0" err="1">
                <a:solidFill>
                  <a:srgbClr val="FF0000"/>
                </a:solidFill>
                <a:latin typeface="Calibri" panose="020F0502020204030204" pitchFamily="34" charset="0"/>
                <a:cs typeface="Calibri" panose="020F0502020204030204" pitchFamily="34" charset="0"/>
              </a:rPr>
              <a:t>bestuursleden</a:t>
            </a:r>
            <a:r>
              <a:rPr lang="en-US" sz="2700" b="1" i="0" u="none" strike="noStrike" kern="1200" baseline="0" dirty="0">
                <a:solidFill>
                  <a:srgbClr val="FF0000"/>
                </a:solidFill>
                <a:latin typeface="Calibri" panose="020F0502020204030204" pitchFamily="34" charset="0"/>
                <a:cs typeface="Calibri" panose="020F0502020204030204" pitchFamily="34" charset="0"/>
              </a:rPr>
              <a:t> AB</a:t>
            </a:r>
            <a:br>
              <a:rPr lang="en-US" sz="2700" b="1" i="0" u="none" strike="noStrike" kern="1200" baseline="0" dirty="0">
                <a:solidFill>
                  <a:schemeClr val="tx1"/>
                </a:solidFill>
                <a:latin typeface="Calibri" panose="020F0502020204030204" pitchFamily="34" charset="0"/>
                <a:cs typeface="Calibri" panose="020F0502020204030204" pitchFamily="34" charset="0"/>
              </a:rPr>
            </a:br>
            <a:br>
              <a:rPr lang="en-US" sz="2700" b="1" i="0" u="none" strike="noStrike" kern="1200" baseline="0" dirty="0">
                <a:solidFill>
                  <a:schemeClr val="tx1"/>
                </a:solidFill>
                <a:latin typeface="Calibri" panose="020F0502020204030204" pitchFamily="34" charset="0"/>
                <a:cs typeface="Calibri" panose="020F0502020204030204" pitchFamily="34" charset="0"/>
              </a:rPr>
            </a:br>
            <a:r>
              <a:rPr lang="en-US" sz="2700" b="1" i="0" u="none" strike="noStrike" kern="1200" baseline="0" dirty="0">
                <a:solidFill>
                  <a:schemeClr val="tx1"/>
                </a:solidFill>
                <a:latin typeface="Calibri" panose="020F0502020204030204" pitchFamily="34" charset="0"/>
                <a:cs typeface="Calibri" panose="020F0502020204030204" pitchFamily="34" charset="0"/>
              </a:rPr>
              <a:t> </a:t>
            </a:r>
            <a:br>
              <a:rPr lang="en-US" sz="2700" b="0" i="0" u="none" strike="noStrike" kern="1200" baseline="0" dirty="0">
                <a:solidFill>
                  <a:schemeClr val="tx1"/>
                </a:solidFill>
                <a:latin typeface="Calibri" panose="020F0502020204030204" pitchFamily="34" charset="0"/>
                <a:cs typeface="Calibri" panose="020F0502020204030204" pitchFamily="34" charset="0"/>
              </a:rPr>
            </a:b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De </a:t>
            </a:r>
            <a:r>
              <a:rPr lang="en-US" sz="2700" b="0" i="0" u="none" strike="noStrike" kern="1200" baseline="0" dirty="0" err="1">
                <a:solidFill>
                  <a:schemeClr val="tx2">
                    <a:lumMod val="90000"/>
                    <a:lumOff val="10000"/>
                  </a:schemeClr>
                </a:solidFill>
                <a:latin typeface="Calibri" panose="020F0502020204030204" pitchFamily="34" charset="0"/>
                <a:cs typeface="Calibri" panose="020F0502020204030204" pitchFamily="34" charset="0"/>
              </a:rPr>
              <a:t>volgende</a:t>
            </a: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 </a:t>
            </a:r>
            <a:r>
              <a:rPr lang="en-US" sz="2700" b="0" i="0" u="none" strike="noStrike" kern="1200" baseline="0" dirty="0" err="1">
                <a:solidFill>
                  <a:schemeClr val="tx2">
                    <a:lumMod val="90000"/>
                    <a:lumOff val="10000"/>
                  </a:schemeClr>
                </a:solidFill>
                <a:latin typeface="Calibri" panose="020F0502020204030204" pitchFamily="34" charset="0"/>
                <a:cs typeface="Calibri" panose="020F0502020204030204" pitchFamily="34" charset="0"/>
              </a:rPr>
              <a:t>bestuursleden</a:t>
            </a: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 </a:t>
            </a:r>
            <a:r>
              <a:rPr lang="en-US" sz="2700" b="0" i="0" u="none" strike="noStrike" kern="1200" baseline="0" dirty="0" err="1">
                <a:solidFill>
                  <a:schemeClr val="tx2">
                    <a:lumMod val="90000"/>
                    <a:lumOff val="10000"/>
                  </a:schemeClr>
                </a:solidFill>
                <a:latin typeface="Calibri" panose="020F0502020204030204" pitchFamily="34" charset="0"/>
                <a:cs typeface="Calibri" panose="020F0502020204030204" pitchFamily="34" charset="0"/>
              </a:rPr>
              <a:t>worden</a:t>
            </a: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 </a:t>
            </a:r>
            <a:r>
              <a:rPr lang="en-US" sz="2700" b="0" i="0" u="none" strike="noStrike" kern="1200" baseline="0" dirty="0" err="1">
                <a:solidFill>
                  <a:schemeClr val="tx2">
                    <a:lumMod val="90000"/>
                    <a:lumOff val="10000"/>
                  </a:schemeClr>
                </a:solidFill>
                <a:latin typeface="Calibri" panose="020F0502020204030204" pitchFamily="34" charset="0"/>
                <a:cs typeface="Calibri" panose="020F0502020204030204" pitchFamily="34" charset="0"/>
              </a:rPr>
              <a:t>voorgedragen</a:t>
            </a: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 tot </a:t>
            </a:r>
            <a:b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b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r>
              <a:rPr lang="en-US" sz="2700" b="0" i="0" u="none" strike="noStrike" kern="1200" baseline="0" dirty="0" err="1">
                <a:solidFill>
                  <a:schemeClr val="tx2">
                    <a:lumMod val="90000"/>
                    <a:lumOff val="10000"/>
                  </a:schemeClr>
                </a:solidFill>
                <a:latin typeface="Calibri" panose="020F0502020204030204" pitchFamily="34" charset="0"/>
                <a:cs typeface="Calibri" panose="020F0502020204030204" pitchFamily="34" charset="0"/>
              </a:rPr>
              <a:t>benoeming</a:t>
            </a:r>
            <a: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 </a:t>
            </a:r>
            <a:br>
              <a:rPr lang="en-US" sz="27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br>
              <a:rPr lang="en-US" sz="2200" b="0"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a:t>
            </a:r>
            <a:r>
              <a:rPr lang="nl-NL" sz="2700" b="1" dirty="0">
                <a:solidFill>
                  <a:schemeClr val="tx2">
                    <a:lumMod val="90000"/>
                    <a:lumOff val="10000"/>
                  </a:schemeClr>
                </a:solidFill>
                <a:latin typeface="Aptos" panose="020B0004020202020204" pitchFamily="34" charset="0"/>
                <a:ea typeface="Times New Roman" panose="02020603050405020304" pitchFamily="18" charset="0"/>
                <a:cs typeface="Aptos" panose="020B0004020202020204" pitchFamily="34" charset="0"/>
              </a:rPr>
              <a:t>Lenneke van der Meer</a:t>
            </a: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 (</a:t>
            </a:r>
            <a:r>
              <a:rPr lang="nl-NL" sz="2700" b="1" dirty="0">
                <a:solidFill>
                  <a:schemeClr val="tx2">
                    <a:lumMod val="90000"/>
                    <a:lumOff val="10000"/>
                  </a:schemeClr>
                </a:solidFill>
                <a:latin typeface="Aptos" panose="020B0004020202020204" pitchFamily="34" charset="0"/>
                <a:ea typeface="Times New Roman" panose="02020603050405020304" pitchFamily="18" charset="0"/>
                <a:cs typeface="Aptos" panose="020B0004020202020204" pitchFamily="34" charset="0"/>
              </a:rPr>
              <a:t>griffier</a:t>
            </a: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 gemeente Bergen op Zoom): AB-lid;</a:t>
            </a:r>
            <a:b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br>
            <a:b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b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-Dries Ewalds (</a:t>
            </a:r>
            <a:r>
              <a:rPr lang="nl-NL" sz="2700" b="1" dirty="0">
                <a:solidFill>
                  <a:schemeClr val="tx2">
                    <a:lumMod val="90000"/>
                    <a:lumOff val="10000"/>
                  </a:schemeClr>
                </a:solidFill>
                <a:latin typeface="Aptos" panose="020B0004020202020204" pitchFamily="34" charset="0"/>
                <a:ea typeface="Times New Roman" panose="02020603050405020304" pitchFamily="18" charset="0"/>
                <a:cs typeface="Aptos" panose="020B0004020202020204" pitchFamily="34" charset="0"/>
              </a:rPr>
              <a:t>gemeentes</a:t>
            </a: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ecretaris Bergeijk): </a:t>
            </a:r>
            <a:r>
              <a:rPr lang="nl-NL" sz="2700" b="1" dirty="0">
                <a:solidFill>
                  <a:schemeClr val="tx2">
                    <a:lumMod val="90000"/>
                    <a:lumOff val="10000"/>
                  </a:schemeClr>
                </a:solidFill>
                <a:latin typeface="Aptos" panose="020B0004020202020204" pitchFamily="34" charset="0"/>
                <a:ea typeface="Times New Roman" panose="02020603050405020304" pitchFamily="18" charset="0"/>
                <a:cs typeface="Aptos" panose="020B0004020202020204" pitchFamily="34" charset="0"/>
              </a:rPr>
              <a:t>A</a:t>
            </a: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B-lid;</a:t>
            </a:r>
            <a:b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br>
            <a:b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br>
            <a: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t>-Hans Slagboom (burgemeester gemeente Dongen): AB lid;</a:t>
            </a:r>
            <a:br>
              <a:rPr lang="nl-NL" sz="2700" b="1" dirty="0">
                <a:solidFill>
                  <a:schemeClr val="tx2">
                    <a:lumMod val="90000"/>
                    <a:lumOff val="10000"/>
                  </a:schemeClr>
                </a:solidFill>
                <a:effectLst/>
                <a:latin typeface="Aptos" panose="020B0004020202020204" pitchFamily="34" charset="0"/>
                <a:ea typeface="Times New Roman" panose="02020603050405020304" pitchFamily="18" charset="0"/>
                <a:cs typeface="Aptos" panose="020B0004020202020204" pitchFamily="34" charset="0"/>
              </a:rPr>
            </a:br>
            <a:br>
              <a:rPr lang="nl-NL" sz="2200" dirty="0">
                <a:effectLst/>
                <a:latin typeface="Aptos" panose="020B0004020202020204" pitchFamily="34" charset="0"/>
                <a:ea typeface="Times New Roman" panose="02020603050405020304" pitchFamily="18" charset="0"/>
                <a:cs typeface="Aptos" panose="020B0004020202020204" pitchFamily="34" charset="0"/>
              </a:rPr>
            </a:br>
            <a:br>
              <a:rPr lang="nl-NL" sz="2200" dirty="0">
                <a:effectLst/>
                <a:latin typeface="Aptos" panose="020B0004020202020204" pitchFamily="34" charset="0"/>
                <a:ea typeface="Times New Roman" panose="02020603050405020304" pitchFamily="18" charset="0"/>
                <a:cs typeface="Aptos" panose="020B0004020202020204" pitchFamily="34" charset="0"/>
              </a:rPr>
            </a:br>
            <a:br>
              <a:rPr lang="nl-NL" sz="2200" dirty="0">
                <a:effectLst/>
                <a:latin typeface="Aptos" panose="020B0004020202020204" pitchFamily="34" charset="0"/>
                <a:ea typeface="Times New Roman" panose="02020603050405020304" pitchFamily="18" charset="0"/>
                <a:cs typeface="Aptos" panose="020B0004020202020204" pitchFamily="34" charset="0"/>
              </a:rPr>
            </a:br>
            <a:br>
              <a:rPr lang="en-US" sz="1800" b="0" i="0" u="none" strike="noStrike" kern="1200" baseline="0" dirty="0">
                <a:solidFill>
                  <a:schemeClr val="tx1"/>
                </a:solidFill>
                <a:latin typeface="+mj-lt"/>
                <a:ea typeface="+mj-ea"/>
                <a:cs typeface="+mj-cs"/>
              </a:rPr>
            </a:br>
            <a:br>
              <a:rPr lang="en-US" sz="1800" b="0" i="0" u="none" strike="noStrike" kern="1200" baseline="0" dirty="0">
                <a:solidFill>
                  <a:schemeClr val="tx1"/>
                </a:solidFill>
                <a:latin typeface="+mj-lt"/>
                <a:ea typeface="+mj-ea"/>
                <a:cs typeface="+mj-cs"/>
              </a:rPr>
            </a:br>
            <a:br>
              <a:rPr lang="en-US" sz="1800" b="0" i="0" u="none" strike="noStrike" kern="1200" baseline="0" dirty="0">
                <a:solidFill>
                  <a:schemeClr val="tx1"/>
                </a:solidFill>
                <a:latin typeface="+mj-lt"/>
                <a:ea typeface="+mj-ea"/>
                <a:cs typeface="+mj-cs"/>
              </a:rPr>
            </a:br>
            <a:br>
              <a:rPr lang="en-US" sz="1800" b="0" i="0" u="none" strike="noStrike" kern="1200" baseline="0" dirty="0">
                <a:solidFill>
                  <a:schemeClr val="tx1"/>
                </a:solidFill>
                <a:latin typeface="+mj-lt"/>
                <a:ea typeface="+mj-ea"/>
                <a:cs typeface="+mj-cs"/>
              </a:rPr>
            </a:br>
            <a:endParaRPr lang="en-US" sz="1800" kern="1200" dirty="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178149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C7BBC3-83C6-4DF1-9C5D-37C7237143EF}"/>
              </a:ext>
            </a:extLst>
          </p:cNvPr>
          <p:cNvSpPr>
            <a:spLocks noGrp="1"/>
          </p:cNvSpPr>
          <p:nvPr>
            <p:ph type="ctrTitle" idx="4294967295"/>
          </p:nvPr>
        </p:nvSpPr>
        <p:spPr>
          <a:xfrm>
            <a:off x="224197" y="1855859"/>
            <a:ext cx="3483587" cy="3394152"/>
          </a:xfrm>
        </p:spPr>
        <p:txBody>
          <a:bodyPr vert="horz" lIns="91440" tIns="45720" rIns="91440" bIns="45720" rtlCol="0" anchor="b">
            <a:normAutofit/>
          </a:bodyPr>
          <a:lstStyle/>
          <a:p>
            <a:r>
              <a:rPr lang="en-US" sz="2400" b="1" dirty="0" err="1">
                <a:solidFill>
                  <a:schemeClr val="tx2">
                    <a:lumMod val="90000"/>
                    <a:lumOff val="10000"/>
                  </a:schemeClr>
                </a:solidFill>
                <a:latin typeface="Calibri" panose="020F0502020204030204" pitchFamily="34" charset="0"/>
                <a:cs typeface="Calibri" panose="020F0502020204030204" pitchFamily="34" charset="0"/>
              </a:rPr>
              <a:t>v.l.n.r</a:t>
            </a:r>
            <a:r>
              <a:rPr lang="en-US" sz="2400" b="1" dirty="0">
                <a:solidFill>
                  <a:schemeClr val="tx2">
                    <a:lumMod val="90000"/>
                    <a:lumOff val="10000"/>
                  </a:schemeClr>
                </a:solidFill>
                <a:latin typeface="Calibri" panose="020F0502020204030204" pitchFamily="34" charset="0"/>
                <a:cs typeface="Calibri" panose="020F0502020204030204" pitchFamily="34" charset="0"/>
              </a:rPr>
              <a:t>.</a:t>
            </a:r>
            <a:br>
              <a:rPr lang="en-US" sz="2400" b="1" dirty="0">
                <a:solidFill>
                  <a:schemeClr val="tx2">
                    <a:lumMod val="90000"/>
                    <a:lumOff val="10000"/>
                  </a:schemeClr>
                </a:solidFill>
                <a:latin typeface="Calibri" panose="020F0502020204030204" pitchFamily="34" charset="0"/>
                <a:cs typeface="Calibri" panose="020F0502020204030204" pitchFamily="34" charset="0"/>
              </a:rPr>
            </a:br>
            <a:r>
              <a:rPr lang="en-US" sz="2400" b="1" dirty="0">
                <a:solidFill>
                  <a:schemeClr val="tx2">
                    <a:lumMod val="90000"/>
                    <a:lumOff val="10000"/>
                  </a:schemeClr>
                </a:solidFill>
                <a:latin typeface="Calibri" panose="020F0502020204030204" pitchFamily="34" charset="0"/>
                <a:cs typeface="Calibri" panose="020F0502020204030204" pitchFamily="34" charset="0"/>
              </a:rPr>
              <a:t>Hans </a:t>
            </a:r>
            <a:r>
              <a:rPr lang="en-US" sz="2400" b="1" dirty="0" err="1">
                <a:solidFill>
                  <a:schemeClr val="tx2">
                    <a:lumMod val="90000"/>
                    <a:lumOff val="10000"/>
                  </a:schemeClr>
                </a:solidFill>
                <a:latin typeface="Calibri" panose="020F0502020204030204" pitchFamily="34" charset="0"/>
                <a:cs typeface="Calibri" panose="020F0502020204030204" pitchFamily="34" charset="0"/>
              </a:rPr>
              <a:t>Slagboom</a:t>
            </a:r>
            <a:br>
              <a:rPr lang="en-US" sz="2400" b="1"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br>
              <a:rPr lang="en-US" sz="2400" b="1"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r>
              <a:rPr lang="en-US" sz="2400" b="1"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t>Dries Ewalds</a:t>
            </a:r>
            <a:br>
              <a:rPr lang="en-US" sz="2400" b="1"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br>
              <a:rPr lang="en-US" sz="2400" b="1" i="0" u="none" strike="noStrike" kern="1200" baseline="0" dirty="0">
                <a:solidFill>
                  <a:schemeClr val="tx2">
                    <a:lumMod val="90000"/>
                    <a:lumOff val="10000"/>
                  </a:schemeClr>
                </a:solidFill>
                <a:latin typeface="Calibri" panose="020F0502020204030204" pitchFamily="34" charset="0"/>
                <a:cs typeface="Calibri" panose="020F0502020204030204" pitchFamily="34" charset="0"/>
              </a:rPr>
            </a:br>
            <a:r>
              <a:rPr lang="en-US" sz="2400" b="1" dirty="0">
                <a:solidFill>
                  <a:schemeClr val="tx2">
                    <a:lumMod val="90000"/>
                    <a:lumOff val="10000"/>
                  </a:schemeClr>
                </a:solidFill>
                <a:latin typeface="Calibri" panose="020F0502020204030204" pitchFamily="34" charset="0"/>
                <a:cs typeface="Calibri" panose="020F0502020204030204" pitchFamily="34" charset="0"/>
              </a:rPr>
              <a:t>Lenneke van der Meer</a:t>
            </a:r>
            <a:br>
              <a:rPr lang="en-US" sz="1200" b="0" i="0" u="none" strike="noStrike" kern="1200" baseline="0" dirty="0">
                <a:solidFill>
                  <a:schemeClr val="tx1"/>
                </a:solidFill>
                <a:latin typeface="+mj-lt"/>
                <a:ea typeface="+mj-ea"/>
                <a:cs typeface="+mj-cs"/>
              </a:rPr>
            </a:br>
            <a:br>
              <a:rPr lang="en-US" sz="1200" b="0" i="0" u="none" strike="noStrike" kern="1200" baseline="0" dirty="0">
                <a:solidFill>
                  <a:schemeClr val="tx1"/>
                </a:solidFill>
                <a:latin typeface="+mj-lt"/>
                <a:ea typeface="+mj-ea"/>
                <a:cs typeface="+mj-cs"/>
              </a:rPr>
            </a:br>
            <a:br>
              <a:rPr lang="en-US" sz="1200" b="0" i="0" u="none" strike="noStrike" kern="1200" baseline="0" dirty="0">
                <a:solidFill>
                  <a:schemeClr val="tx1"/>
                </a:solidFill>
                <a:latin typeface="+mj-lt"/>
                <a:ea typeface="+mj-ea"/>
                <a:cs typeface="+mj-cs"/>
              </a:rPr>
            </a:br>
            <a:endParaRPr lang="en-US" sz="1200" kern="1200" dirty="0">
              <a:solidFill>
                <a:schemeClr val="tx1"/>
              </a:solidFill>
              <a:latin typeface="+mj-lt"/>
              <a:ea typeface="+mj-ea"/>
              <a:cs typeface="+mj-cs"/>
            </a:endParaRPr>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6" name="Tekstvak 5">
            <a:extLst>
              <a:ext uri="{FF2B5EF4-FFF2-40B4-BE49-F238E27FC236}">
                <a16:creationId xmlns:a16="http://schemas.microsoft.com/office/drawing/2014/main" id="{0265BDA0-9383-824C-EB8C-E7D3EBDB2BB4}"/>
              </a:ext>
            </a:extLst>
          </p:cNvPr>
          <p:cNvSpPr txBox="1"/>
          <p:nvPr/>
        </p:nvSpPr>
        <p:spPr>
          <a:xfrm>
            <a:off x="5398771" y="940821"/>
            <a:ext cx="11338318" cy="617008"/>
          </a:xfrm>
          <a:prstGeom prst="rect">
            <a:avLst/>
          </a:prstGeom>
          <a:noFill/>
        </p:spPr>
        <p:txBody>
          <a:bodyPr wrap="square">
            <a:spAutoFit/>
          </a:bodyPr>
          <a:lstStyle/>
          <a:p>
            <a:pPr algn="l"/>
            <a:endParaRPr lang="nl-NL" sz="2000" b="0" i="0" u="none" strike="noStrike" baseline="0" dirty="0">
              <a:solidFill>
                <a:srgbClr val="000000"/>
              </a:solidFill>
              <a:latin typeface="Arial" panose="020B0604020202020204" pitchFamily="34" charset="0"/>
            </a:endParaRPr>
          </a:p>
        </p:txBody>
      </p:sp>
      <p:sp>
        <p:nvSpPr>
          <p:cNvPr id="4" name="Rectangle 2">
            <a:extLst>
              <a:ext uri="{FF2B5EF4-FFF2-40B4-BE49-F238E27FC236}">
                <a16:creationId xmlns:a16="http://schemas.microsoft.com/office/drawing/2014/main" id="{AA889CE7-F991-D45E-EE9A-0B90CD6F12A4}"/>
              </a:ext>
            </a:extLst>
          </p:cNvPr>
          <p:cNvSpPr>
            <a:spLocks noChangeArrowheads="1"/>
          </p:cNvSpPr>
          <p:nvPr/>
        </p:nvSpPr>
        <p:spPr bwMode="auto">
          <a:xfrm>
            <a:off x="2349915" y="422457"/>
            <a:ext cx="16897713"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nl-NL" altLang="nl-NL"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8" name="Afbeelding 7">
            <a:extLst>
              <a:ext uri="{FF2B5EF4-FFF2-40B4-BE49-F238E27FC236}">
                <a16:creationId xmlns:a16="http://schemas.microsoft.com/office/drawing/2014/main" id="{B68E6F48-87B3-4FA5-BDDF-27AB3B7A77CD}"/>
              </a:ext>
            </a:extLst>
          </p:cNvPr>
          <p:cNvPicPr>
            <a:picLocks noChangeAspect="1"/>
          </p:cNvPicPr>
          <p:nvPr/>
        </p:nvPicPr>
        <p:blipFill>
          <a:blip r:embed="rId3"/>
          <a:stretch>
            <a:fillRect/>
          </a:stretch>
        </p:blipFill>
        <p:spPr>
          <a:xfrm>
            <a:off x="5094038" y="940821"/>
            <a:ext cx="4913975" cy="3282536"/>
          </a:xfrm>
          <a:prstGeom prst="rect">
            <a:avLst/>
          </a:prstGeom>
        </p:spPr>
      </p:pic>
      <p:pic>
        <p:nvPicPr>
          <p:cNvPr id="11" name="Afbeelding 10">
            <a:extLst>
              <a:ext uri="{FF2B5EF4-FFF2-40B4-BE49-F238E27FC236}">
                <a16:creationId xmlns:a16="http://schemas.microsoft.com/office/drawing/2014/main" id="{F63DB95A-1966-6F2C-E7A6-11BFEECE443C}"/>
              </a:ext>
            </a:extLst>
          </p:cNvPr>
          <p:cNvPicPr>
            <a:picLocks noChangeAspect="1"/>
          </p:cNvPicPr>
          <p:nvPr/>
        </p:nvPicPr>
        <p:blipFill>
          <a:blip r:embed="rId4"/>
          <a:stretch>
            <a:fillRect/>
          </a:stretch>
        </p:blipFill>
        <p:spPr>
          <a:xfrm>
            <a:off x="9037111" y="1111286"/>
            <a:ext cx="2218331" cy="2218331"/>
          </a:xfrm>
          <a:prstGeom prst="rect">
            <a:avLst/>
          </a:prstGeom>
        </p:spPr>
      </p:pic>
      <p:pic>
        <p:nvPicPr>
          <p:cNvPr id="12" name="Afbeelding 11">
            <a:extLst>
              <a:ext uri="{FF2B5EF4-FFF2-40B4-BE49-F238E27FC236}">
                <a16:creationId xmlns:a16="http://schemas.microsoft.com/office/drawing/2014/main" id="{2E8EC781-CC39-B430-C41B-24B216042553}"/>
              </a:ext>
            </a:extLst>
          </p:cNvPr>
          <p:cNvPicPr>
            <a:picLocks noChangeAspect="1"/>
          </p:cNvPicPr>
          <p:nvPr/>
        </p:nvPicPr>
        <p:blipFill>
          <a:blip r:embed="rId5"/>
          <a:stretch>
            <a:fillRect/>
          </a:stretch>
        </p:blipFill>
        <p:spPr>
          <a:xfrm>
            <a:off x="4608701" y="3015925"/>
            <a:ext cx="2218331" cy="2560960"/>
          </a:xfrm>
          <a:prstGeom prst="rect">
            <a:avLst/>
          </a:prstGeom>
        </p:spPr>
      </p:pic>
    </p:spTree>
    <p:extLst>
      <p:ext uri="{BB962C8B-B14F-4D97-AF65-F5344CB8AC3E}">
        <p14:creationId xmlns:p14="http://schemas.microsoft.com/office/powerpoint/2010/main" val="44579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D30CFBA-D6E9-D6B1-101D-1689B935DCB9}"/>
              </a:ext>
            </a:extLst>
          </p:cNvPr>
          <p:cNvSpPr txBox="1"/>
          <p:nvPr/>
        </p:nvSpPr>
        <p:spPr>
          <a:xfrm>
            <a:off x="1578428" y="2166257"/>
            <a:ext cx="9759403" cy="461665"/>
          </a:xfrm>
          <a:prstGeom prst="rect">
            <a:avLst/>
          </a:prstGeom>
          <a:noFill/>
        </p:spPr>
        <p:txBody>
          <a:bodyPr wrap="none" rtlCol="0">
            <a:spAutoFit/>
          </a:bodyPr>
          <a:lstStyle/>
          <a:p>
            <a:r>
              <a:rPr lang="nl-NL" sz="2400"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Afscheid per 1 december van wethouder </a:t>
            </a:r>
            <a:r>
              <a:rPr lang="nl-NL" sz="24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Thom </a:t>
            </a:r>
            <a:r>
              <a:rPr lang="nl-NL" sz="24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Blankers</a:t>
            </a:r>
            <a:r>
              <a:rPr lang="nl-NL" sz="2400"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gemeente Heusden</a:t>
            </a:r>
          </a:p>
        </p:txBody>
      </p:sp>
      <p:pic>
        <p:nvPicPr>
          <p:cNvPr id="1026" name="Picture 2">
            <a:extLst>
              <a:ext uri="{FF2B5EF4-FFF2-40B4-BE49-F238E27FC236}">
                <a16:creationId xmlns:a16="http://schemas.microsoft.com/office/drawing/2014/main" id="{1D08FE6F-DF5E-454C-2745-E7DD4125F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208564"/>
            <a:ext cx="4267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6B192F5B-1341-FA17-D813-1157AB911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257243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937288" y="1442081"/>
            <a:ext cx="10503597" cy="5323115"/>
          </a:xfrm>
        </p:spPr>
        <p:txBody>
          <a:bodyPr>
            <a:normAutofit fontScale="90000"/>
          </a:bodyPr>
          <a:lstStyle/>
          <a:p>
            <a:br>
              <a:rPr lang="nl-NL" sz="4000" dirty="0"/>
            </a:br>
            <a:br>
              <a:rPr lang="nl-NL" sz="4000" dirty="0"/>
            </a:br>
            <a:br>
              <a:rPr lang="nl-NL" sz="4000" dirty="0"/>
            </a:br>
            <a:br>
              <a:rPr lang="nl-NL" dirty="0"/>
            </a:br>
            <a:br>
              <a:rPr lang="nl-NL" dirty="0"/>
            </a:br>
            <a:r>
              <a:rPr lang="nl-NL" b="1" dirty="0">
                <a:solidFill>
                  <a:srgbClr val="FF0000"/>
                </a:solidFill>
              </a:rPr>
              <a:t>Herpositionering VBG in kader van wensen leden en VNG:</a:t>
            </a:r>
            <a:br>
              <a:rPr lang="nl-NL" b="1" dirty="0">
                <a:solidFill>
                  <a:srgbClr val="FF0000"/>
                </a:solidFill>
              </a:rPr>
            </a:br>
            <a:br>
              <a:rPr lang="nl-NL" b="1" dirty="0">
                <a:solidFill>
                  <a:srgbClr val="FF0000"/>
                </a:solidFill>
              </a:rPr>
            </a:br>
            <a:r>
              <a:rPr lang="nl-NL" sz="3600" b="1" dirty="0">
                <a:solidFill>
                  <a:schemeClr val="tx2">
                    <a:lumMod val="90000"/>
                    <a:lumOff val="10000"/>
                  </a:schemeClr>
                </a:solidFill>
              </a:rPr>
              <a:t>Uitkomsten VBG behoefte-onderzoek onder de leden </a:t>
            </a:r>
            <a:br>
              <a:rPr lang="nl-NL" sz="3600" b="1" dirty="0">
                <a:solidFill>
                  <a:schemeClr val="tx2">
                    <a:lumMod val="90000"/>
                    <a:lumOff val="10000"/>
                  </a:schemeClr>
                </a:solidFill>
              </a:rPr>
            </a:br>
            <a:r>
              <a:rPr lang="nl-NL" sz="3600" b="1" dirty="0">
                <a:solidFill>
                  <a:schemeClr val="tx2">
                    <a:lumMod val="90000"/>
                    <a:lumOff val="10000"/>
                  </a:schemeClr>
                </a:solidFill>
              </a:rPr>
              <a:t>door het Pon &amp; </a:t>
            </a:r>
            <a:r>
              <a:rPr lang="nl-NL" sz="3600" b="1" dirty="0" err="1">
                <a:solidFill>
                  <a:schemeClr val="tx2">
                    <a:lumMod val="90000"/>
                    <a:lumOff val="10000"/>
                  </a:schemeClr>
                </a:solidFill>
              </a:rPr>
              <a:t>Telos</a:t>
            </a:r>
            <a:r>
              <a:rPr lang="nl-NL" sz="3600" b="1" dirty="0">
                <a:solidFill>
                  <a:schemeClr val="tx2">
                    <a:lumMod val="90000"/>
                    <a:lumOff val="10000"/>
                  </a:schemeClr>
                </a:solidFill>
              </a:rPr>
              <a:t> Instituut</a:t>
            </a:r>
            <a:br>
              <a:rPr lang="nl-NL" sz="3600" b="1" dirty="0">
                <a:solidFill>
                  <a:schemeClr val="tx2">
                    <a:lumMod val="90000"/>
                    <a:lumOff val="10000"/>
                  </a:schemeClr>
                </a:solidFill>
              </a:rPr>
            </a:br>
            <a:r>
              <a:rPr lang="nl-NL" sz="3600" b="1" dirty="0">
                <a:solidFill>
                  <a:schemeClr val="tx2">
                    <a:lumMod val="90000"/>
                    <a:lumOff val="10000"/>
                  </a:schemeClr>
                </a:solidFill>
              </a:rPr>
              <a:t>Jolanda Luijten</a:t>
            </a:r>
            <a:br>
              <a:rPr lang="nl-NL" dirty="0">
                <a:solidFill>
                  <a:srgbClr val="002060"/>
                </a:solidFill>
              </a:rPr>
            </a:br>
            <a:br>
              <a:rPr lang="nl-NL" dirty="0"/>
            </a:br>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3384466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94513BF-C95B-E30D-0083-79EE4E541AAC}"/>
              </a:ext>
            </a:extLst>
          </p:cNvPr>
          <p:cNvPicPr>
            <a:picLocks noChangeAspect="1"/>
          </p:cNvPicPr>
          <p:nvPr/>
        </p:nvPicPr>
        <p:blipFill>
          <a:blip r:embed="rId2"/>
          <a:stretch>
            <a:fillRect/>
          </a:stretch>
        </p:blipFill>
        <p:spPr>
          <a:xfrm>
            <a:off x="-1" y="-1"/>
            <a:ext cx="12192001" cy="7053944"/>
          </a:xfrm>
          <a:prstGeom prst="rect">
            <a:avLst/>
          </a:prstGeom>
        </p:spPr>
      </p:pic>
    </p:spTree>
    <p:extLst>
      <p:ext uri="{BB962C8B-B14F-4D97-AF65-F5344CB8AC3E}">
        <p14:creationId xmlns:p14="http://schemas.microsoft.com/office/powerpoint/2010/main" val="3550096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CB6268-07C5-293C-2EBE-455074732F33}"/>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9266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0B90-F334-DDB9-DC0A-123E66B0246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4255462-094F-4014-97B6-4B3FB124CEEB}"/>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291891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44E19-FA6C-E144-17D7-4A815874CC6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5FC0776-BF7D-EE65-576C-845E1706456B}"/>
              </a:ext>
            </a:extLst>
          </p:cNvPr>
          <p:cNvPicPr>
            <a:picLocks noChangeAspect="1"/>
          </p:cNvPicPr>
          <p:nvPr/>
        </p:nvPicPr>
        <p:blipFill>
          <a:blip r:embed="rId2"/>
          <a:stretch>
            <a:fillRect/>
          </a:stretch>
        </p:blipFill>
        <p:spPr>
          <a:xfrm>
            <a:off x="-1" y="-2"/>
            <a:ext cx="12192001" cy="6858001"/>
          </a:xfrm>
          <a:prstGeom prst="rect">
            <a:avLst/>
          </a:prstGeom>
        </p:spPr>
      </p:pic>
    </p:spTree>
    <p:extLst>
      <p:ext uri="{BB962C8B-B14F-4D97-AF65-F5344CB8AC3E}">
        <p14:creationId xmlns:p14="http://schemas.microsoft.com/office/powerpoint/2010/main" val="223876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2B78A-578D-928E-6C9C-ED332531EF10}"/>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3848E685-C313-7198-803A-74A637F94B65}"/>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74376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1453076" y="2235200"/>
            <a:ext cx="9144000" cy="2387600"/>
          </a:xfrm>
        </p:spPr>
        <p:txBody>
          <a:bodyPr>
            <a:normAutofit fontScale="90000"/>
          </a:bodyPr>
          <a:lstStyle/>
          <a:p>
            <a:br>
              <a:rPr lang="nl-NL" dirty="0"/>
            </a:br>
            <a:br>
              <a:rPr lang="nl-NL" dirty="0"/>
            </a:br>
            <a:br>
              <a:rPr lang="nl-NL" dirty="0"/>
            </a:br>
            <a:br>
              <a:rPr lang="nl-NL" dirty="0"/>
            </a:br>
            <a:r>
              <a:rPr lang="nl-NL" sz="9800" b="1" dirty="0">
                <a:solidFill>
                  <a:srgbClr val="FF0000"/>
                </a:solidFill>
              </a:rPr>
              <a:t>Welkom</a:t>
            </a:r>
            <a:r>
              <a:rPr lang="nl-NL" dirty="0"/>
              <a:t> </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1"/>
          </p:nvPr>
        </p:nvSpPr>
        <p:spPr/>
        <p:txBody>
          <a:bodyPr>
            <a:normAutofit lnSpcReduction="10000"/>
          </a:bodyPr>
          <a:lstStyle/>
          <a:p>
            <a:endParaRPr lang="nl-NL" dirty="0"/>
          </a:p>
          <a:p>
            <a:r>
              <a:rPr lang="nl-NL" sz="3600" dirty="0">
                <a:solidFill>
                  <a:srgbClr val="002060"/>
                </a:solidFill>
              </a:rPr>
              <a:t>Door Boy Scholtze</a:t>
            </a:r>
          </a:p>
          <a:p>
            <a:r>
              <a:rPr lang="nl-NL" sz="3600" dirty="0">
                <a:solidFill>
                  <a:srgbClr val="FF0000"/>
                </a:solidFill>
              </a:rPr>
              <a:t> </a:t>
            </a:r>
            <a:r>
              <a:rPr lang="nl-NL" dirty="0">
                <a:solidFill>
                  <a:srgbClr val="002060"/>
                </a:solidFill>
              </a:rPr>
              <a:t>voorzitter VBG</a:t>
            </a:r>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209925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FA4D-39C4-DDB8-3A30-D0E481DE32E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95A97CF-8256-8DCC-24E0-0A2627B94E1D}"/>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77601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1D7B13A-A4C3-C139-06C6-B9136AFA6298}"/>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317645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A0EAC2E-5C23-4F19-14FC-5F68EF69E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3" name="Tekstvak 2">
            <a:extLst>
              <a:ext uri="{FF2B5EF4-FFF2-40B4-BE49-F238E27FC236}">
                <a16:creationId xmlns:a16="http://schemas.microsoft.com/office/drawing/2014/main" id="{87010EE9-216C-423B-4544-F88DE43963E0}"/>
              </a:ext>
            </a:extLst>
          </p:cNvPr>
          <p:cNvSpPr txBox="1"/>
          <p:nvPr/>
        </p:nvSpPr>
        <p:spPr>
          <a:xfrm>
            <a:off x="1611086" y="1719943"/>
            <a:ext cx="9548099" cy="3693319"/>
          </a:xfrm>
          <a:prstGeom prst="rect">
            <a:avLst/>
          </a:prstGeom>
          <a:noFill/>
        </p:spPr>
        <p:txBody>
          <a:bodyPr wrap="square" rtlCol="0">
            <a:spAutoFit/>
          </a:bodyPr>
          <a:lstStyle/>
          <a:p>
            <a:endParaRPr lang="nl-NL" sz="2400" dirty="0"/>
          </a:p>
          <a:p>
            <a:r>
              <a:rPr lang="nl-NL" sz="2400" dirty="0">
                <a:solidFill>
                  <a:schemeClr val="tx2">
                    <a:lumMod val="90000"/>
                    <a:lumOff val="10000"/>
                  </a:schemeClr>
                </a:solidFill>
              </a:rPr>
              <a:t>punt 0- de </a:t>
            </a:r>
            <a:r>
              <a:rPr lang="nl-NL" sz="2400" b="1" u="sng" dirty="0">
                <a:solidFill>
                  <a:schemeClr val="tx2">
                    <a:lumMod val="90000"/>
                    <a:lumOff val="10000"/>
                  </a:schemeClr>
                </a:solidFill>
              </a:rPr>
              <a:t>communicatie</a:t>
            </a:r>
            <a:r>
              <a:rPr lang="nl-NL" sz="2400" dirty="0">
                <a:solidFill>
                  <a:schemeClr val="tx2">
                    <a:lumMod val="90000"/>
                    <a:lumOff val="10000"/>
                  </a:schemeClr>
                </a:solidFill>
              </a:rPr>
              <a:t> met onze achterban</a:t>
            </a:r>
          </a:p>
          <a:p>
            <a:endParaRPr lang="nl-NL" sz="2400" dirty="0">
              <a:solidFill>
                <a:schemeClr val="tx2">
                  <a:lumMod val="90000"/>
                  <a:lumOff val="10000"/>
                </a:schemeClr>
              </a:solidFill>
            </a:endParaRPr>
          </a:p>
          <a:p>
            <a:r>
              <a:rPr lang="nl-NL" sz="2400" dirty="0">
                <a:solidFill>
                  <a:schemeClr val="tx2">
                    <a:lumMod val="90000"/>
                    <a:lumOff val="10000"/>
                  </a:schemeClr>
                </a:solidFill>
              </a:rPr>
              <a:t>Inhoudelijk:</a:t>
            </a:r>
          </a:p>
          <a:p>
            <a:r>
              <a:rPr lang="nl-NL" sz="2400" dirty="0">
                <a:solidFill>
                  <a:schemeClr val="tx2">
                    <a:lumMod val="90000"/>
                    <a:lumOff val="10000"/>
                  </a:schemeClr>
                </a:solidFill>
              </a:rPr>
              <a:t>1. een </a:t>
            </a:r>
            <a:r>
              <a:rPr lang="nl-NL" sz="2400" b="1" dirty="0">
                <a:solidFill>
                  <a:schemeClr val="tx2">
                    <a:lumMod val="90000"/>
                    <a:lumOff val="10000"/>
                  </a:schemeClr>
                </a:solidFill>
              </a:rPr>
              <a:t>‘Brabants geluid’</a:t>
            </a:r>
            <a:r>
              <a:rPr lang="nl-NL" sz="2400" dirty="0">
                <a:solidFill>
                  <a:schemeClr val="tx2">
                    <a:lumMod val="90000"/>
                    <a:lumOff val="10000"/>
                  </a:schemeClr>
                </a:solidFill>
              </a:rPr>
              <a:t>:</a:t>
            </a:r>
          </a:p>
          <a:p>
            <a:r>
              <a:rPr lang="nl-NL" sz="2400" dirty="0">
                <a:solidFill>
                  <a:schemeClr val="tx2">
                    <a:lumMod val="90000"/>
                    <a:lumOff val="10000"/>
                  </a:schemeClr>
                </a:solidFill>
              </a:rPr>
              <a:t>-Brabantse agenda (5-7 punten) waar colleges en gemeenteraad voor staan;</a:t>
            </a:r>
          </a:p>
          <a:p>
            <a:r>
              <a:rPr lang="nl-NL" sz="2400" dirty="0">
                <a:solidFill>
                  <a:schemeClr val="tx2">
                    <a:lumMod val="90000"/>
                    <a:lumOff val="10000"/>
                  </a:schemeClr>
                </a:solidFill>
              </a:rPr>
              <a:t>-Te letten op wat onderscheidt ons als Brabant van andere provincies. </a:t>
            </a:r>
          </a:p>
          <a:p>
            <a:endParaRPr lang="nl-NL" sz="2400" dirty="0">
              <a:solidFill>
                <a:schemeClr val="tx2">
                  <a:lumMod val="90000"/>
                  <a:lumOff val="10000"/>
                </a:schemeClr>
              </a:solidFill>
            </a:endParaRPr>
          </a:p>
          <a:p>
            <a:endParaRPr lang="nl-NL" dirty="0"/>
          </a:p>
        </p:txBody>
      </p:sp>
      <p:sp>
        <p:nvSpPr>
          <p:cNvPr id="4" name="Tekstvak 3">
            <a:extLst>
              <a:ext uri="{FF2B5EF4-FFF2-40B4-BE49-F238E27FC236}">
                <a16:creationId xmlns:a16="http://schemas.microsoft.com/office/drawing/2014/main" id="{E8324003-8DEC-986C-4910-AF4F87DEF59A}"/>
              </a:ext>
            </a:extLst>
          </p:cNvPr>
          <p:cNvSpPr txBox="1"/>
          <p:nvPr/>
        </p:nvSpPr>
        <p:spPr>
          <a:xfrm>
            <a:off x="4707222" y="1260072"/>
            <a:ext cx="2162964" cy="523220"/>
          </a:xfrm>
          <a:prstGeom prst="rect">
            <a:avLst/>
          </a:prstGeom>
          <a:noFill/>
        </p:spPr>
        <p:txBody>
          <a:bodyPr wrap="none" rtlCol="0">
            <a:spAutoFit/>
          </a:bodyPr>
          <a:lstStyle/>
          <a:p>
            <a:r>
              <a:rPr lang="nl-NL" sz="2800" b="1" dirty="0">
                <a:solidFill>
                  <a:srgbClr val="FF0000"/>
                </a:solidFill>
              </a:rPr>
              <a:t>Hoe verder?</a:t>
            </a:r>
          </a:p>
        </p:txBody>
      </p:sp>
    </p:spTree>
    <p:extLst>
      <p:ext uri="{BB962C8B-B14F-4D97-AF65-F5344CB8AC3E}">
        <p14:creationId xmlns:p14="http://schemas.microsoft.com/office/powerpoint/2010/main" val="72612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478B10C-7F81-92E7-620A-B3F974ADEA21}"/>
              </a:ext>
            </a:extLst>
          </p:cNvPr>
          <p:cNvSpPr txBox="1"/>
          <p:nvPr/>
        </p:nvSpPr>
        <p:spPr>
          <a:xfrm>
            <a:off x="1407178" y="2439990"/>
            <a:ext cx="10033708" cy="3600986"/>
          </a:xfrm>
          <a:prstGeom prst="rect">
            <a:avLst/>
          </a:prstGeom>
          <a:noFill/>
        </p:spPr>
        <p:txBody>
          <a:bodyPr wrap="square" rtlCol="0">
            <a:spAutoFit/>
          </a:bodyPr>
          <a:lstStyle/>
          <a:p>
            <a:r>
              <a:rPr lang="nl-NL" sz="2400" dirty="0">
                <a:solidFill>
                  <a:schemeClr val="tx2">
                    <a:lumMod val="90000"/>
                    <a:lumOff val="10000"/>
                  </a:schemeClr>
                </a:solidFill>
              </a:rPr>
              <a:t>2. Behoefte </a:t>
            </a:r>
            <a:r>
              <a:rPr lang="nl-NL" sz="2400">
                <a:solidFill>
                  <a:schemeClr val="tx2">
                    <a:lumMod val="90000"/>
                    <a:lumOff val="10000"/>
                  </a:schemeClr>
                </a:solidFill>
              </a:rPr>
              <a:t>aan </a:t>
            </a:r>
            <a:r>
              <a:rPr lang="nl-NL" sz="2400" b="1">
                <a:solidFill>
                  <a:schemeClr val="tx2">
                    <a:lumMod val="90000"/>
                    <a:lumOff val="10000"/>
                  </a:schemeClr>
                </a:solidFill>
              </a:rPr>
              <a:t>Verbinding:</a:t>
            </a:r>
            <a:endParaRPr lang="nl-NL" sz="2400" dirty="0">
              <a:solidFill>
                <a:schemeClr val="tx2">
                  <a:lumMod val="90000"/>
                  <a:lumOff val="10000"/>
                </a:schemeClr>
              </a:solidFill>
            </a:endParaRPr>
          </a:p>
          <a:p>
            <a:r>
              <a:rPr lang="nl-NL" sz="2400" dirty="0">
                <a:solidFill>
                  <a:schemeClr val="tx2">
                    <a:lumMod val="90000"/>
                    <a:lumOff val="10000"/>
                  </a:schemeClr>
                </a:solidFill>
              </a:rPr>
              <a:t>-Dit is enerzijds via de </a:t>
            </a:r>
            <a:r>
              <a:rPr lang="nl-NL" sz="2400" u="sng" dirty="0">
                <a:solidFill>
                  <a:schemeClr val="tx2">
                    <a:lumMod val="90000"/>
                    <a:lumOff val="10000"/>
                  </a:schemeClr>
                </a:solidFill>
              </a:rPr>
              <a:t>samenwerkingsagenda met de Provincie</a:t>
            </a:r>
            <a:r>
              <a:rPr lang="nl-NL" sz="2400" dirty="0">
                <a:solidFill>
                  <a:schemeClr val="tx2">
                    <a:lumMod val="90000"/>
                    <a:lumOff val="10000"/>
                  </a:schemeClr>
                </a:solidFill>
              </a:rPr>
              <a:t>, </a:t>
            </a:r>
          </a:p>
          <a:p>
            <a:r>
              <a:rPr lang="nl-NL" sz="2400" dirty="0">
                <a:solidFill>
                  <a:schemeClr val="tx2">
                    <a:lumMod val="90000"/>
                    <a:lumOff val="10000"/>
                  </a:schemeClr>
                </a:solidFill>
              </a:rPr>
              <a:t>-maar ook via de </a:t>
            </a:r>
            <a:r>
              <a:rPr lang="nl-NL" sz="2400" u="sng" dirty="0">
                <a:solidFill>
                  <a:schemeClr val="tx2">
                    <a:lumMod val="90000"/>
                    <a:lumOff val="10000"/>
                  </a:schemeClr>
                </a:solidFill>
              </a:rPr>
              <a:t>vertegenwoordigers uit Brabant in de VNG commissies. </a:t>
            </a:r>
          </a:p>
          <a:p>
            <a:endParaRPr lang="nl-NL" sz="2400" dirty="0">
              <a:solidFill>
                <a:schemeClr val="tx2">
                  <a:lumMod val="90000"/>
                  <a:lumOff val="10000"/>
                </a:schemeClr>
              </a:solidFill>
            </a:endParaRPr>
          </a:p>
          <a:p>
            <a:r>
              <a:rPr lang="nl-NL" sz="2400" dirty="0">
                <a:solidFill>
                  <a:schemeClr val="tx2">
                    <a:lumMod val="90000"/>
                    <a:lumOff val="10000"/>
                  </a:schemeClr>
                </a:solidFill>
              </a:rPr>
              <a:t>Naast deze inhoudelijke punten te kijken naar </a:t>
            </a:r>
            <a:r>
              <a:rPr lang="nl-NL" sz="2400" b="1" dirty="0">
                <a:solidFill>
                  <a:schemeClr val="tx2">
                    <a:lumMod val="90000"/>
                    <a:lumOff val="10000"/>
                  </a:schemeClr>
                </a:solidFill>
              </a:rPr>
              <a:t>Hoe zijn wij als VBG georganiseerd (statuten, capaciteit, in aanloop naar VNG vacatures)</a:t>
            </a:r>
            <a:endParaRPr lang="nl-NL" sz="2400" dirty="0">
              <a:solidFill>
                <a:schemeClr val="tx2">
                  <a:lumMod val="90000"/>
                  <a:lumOff val="10000"/>
                </a:schemeClr>
              </a:solidFill>
            </a:endParaRPr>
          </a:p>
          <a:p>
            <a:endParaRPr lang="nl-NL" sz="2400" dirty="0"/>
          </a:p>
          <a:p>
            <a:endParaRPr lang="nl-NL" sz="2400" dirty="0"/>
          </a:p>
          <a:p>
            <a:endParaRPr lang="nl-NL" dirty="0"/>
          </a:p>
          <a:p>
            <a:endParaRPr lang="nl-NL" dirty="0"/>
          </a:p>
        </p:txBody>
      </p:sp>
      <p:pic>
        <p:nvPicPr>
          <p:cNvPr id="3" name="Afbeelding 2">
            <a:extLst>
              <a:ext uri="{FF2B5EF4-FFF2-40B4-BE49-F238E27FC236}">
                <a16:creationId xmlns:a16="http://schemas.microsoft.com/office/drawing/2014/main" id="{C5935E98-E01B-DCDD-FCBE-5DFB3BB71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2536644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4C984BE-B76F-2B11-7F5D-8ECE6C69BC6A}"/>
              </a:ext>
            </a:extLst>
          </p:cNvPr>
          <p:cNvSpPr txBox="1"/>
          <p:nvPr/>
        </p:nvSpPr>
        <p:spPr>
          <a:xfrm>
            <a:off x="3483429" y="1121229"/>
            <a:ext cx="5313506" cy="523220"/>
          </a:xfrm>
          <a:prstGeom prst="rect">
            <a:avLst/>
          </a:prstGeom>
          <a:noFill/>
        </p:spPr>
        <p:txBody>
          <a:bodyPr wrap="none" rtlCol="0">
            <a:spAutoFit/>
          </a:bodyPr>
          <a:lstStyle/>
          <a:p>
            <a:r>
              <a:rPr lang="nl-NL" sz="2800" b="1" dirty="0">
                <a:solidFill>
                  <a:srgbClr val="FF0000"/>
                </a:solidFill>
              </a:rPr>
              <a:t>Hoe ziet dit eruit op de tijdslijn?</a:t>
            </a:r>
          </a:p>
        </p:txBody>
      </p:sp>
      <p:sp>
        <p:nvSpPr>
          <p:cNvPr id="3" name="Tekstvak 2">
            <a:extLst>
              <a:ext uri="{FF2B5EF4-FFF2-40B4-BE49-F238E27FC236}">
                <a16:creationId xmlns:a16="http://schemas.microsoft.com/office/drawing/2014/main" id="{8AE9A1B1-B6AA-9079-4CA5-3AAFB384B042}"/>
              </a:ext>
            </a:extLst>
          </p:cNvPr>
          <p:cNvSpPr txBox="1"/>
          <p:nvPr/>
        </p:nvSpPr>
        <p:spPr>
          <a:xfrm>
            <a:off x="1139283" y="2279362"/>
            <a:ext cx="10614716" cy="3785652"/>
          </a:xfrm>
          <a:prstGeom prst="rect">
            <a:avLst/>
          </a:prstGeom>
          <a:noFill/>
        </p:spPr>
        <p:txBody>
          <a:bodyPr wrap="square" rtlCol="0">
            <a:spAutoFit/>
          </a:bodyPr>
          <a:lstStyle/>
          <a:p>
            <a:pPr marL="342900" indent="-342900">
              <a:buFontTx/>
              <a:buChar char="-"/>
            </a:pPr>
            <a:r>
              <a:rPr lang="nl-NL" sz="2400" b="1">
                <a:solidFill>
                  <a:schemeClr val="tx2">
                    <a:lumMod val="90000"/>
                    <a:lumOff val="10000"/>
                  </a:schemeClr>
                </a:solidFill>
              </a:rPr>
              <a:t>Starten met</a:t>
            </a:r>
            <a:r>
              <a:rPr lang="nl-NL" sz="2400">
                <a:solidFill>
                  <a:schemeClr val="tx2">
                    <a:lumMod val="90000"/>
                    <a:lumOff val="10000"/>
                  </a:schemeClr>
                </a:solidFill>
              </a:rPr>
              <a:t>: communicatie</a:t>
            </a:r>
            <a:r>
              <a:rPr lang="nl-NL" sz="2400" dirty="0">
                <a:solidFill>
                  <a:schemeClr val="tx2">
                    <a:lumMod val="90000"/>
                    <a:lumOff val="10000"/>
                  </a:schemeClr>
                </a:solidFill>
              </a:rPr>
              <a:t>;</a:t>
            </a:r>
          </a:p>
          <a:p>
            <a:endParaRPr lang="nl-NL" sz="2400" dirty="0">
              <a:solidFill>
                <a:schemeClr val="tx2">
                  <a:lumMod val="90000"/>
                  <a:lumOff val="10000"/>
                </a:schemeClr>
              </a:solidFill>
            </a:endParaRPr>
          </a:p>
          <a:p>
            <a:pPr marL="342900" indent="-342900">
              <a:buFontTx/>
              <a:buChar char="-"/>
            </a:pPr>
            <a:r>
              <a:rPr lang="nl-NL" sz="2400" b="1" dirty="0">
                <a:solidFill>
                  <a:schemeClr val="tx2">
                    <a:lumMod val="90000"/>
                    <a:lumOff val="10000"/>
                  </a:schemeClr>
                </a:solidFill>
              </a:rPr>
              <a:t>VJB 2026</a:t>
            </a:r>
            <a:r>
              <a:rPr lang="nl-NL" sz="2400" dirty="0">
                <a:solidFill>
                  <a:schemeClr val="tx2">
                    <a:lumMod val="90000"/>
                    <a:lumOff val="10000"/>
                  </a:schemeClr>
                </a:solidFill>
              </a:rPr>
              <a:t> de uitwerking presenteren met handvatten/ piketpalen hoe verder en het jaar 2026 verder te gebruiken om organisatorisch e.e.a. goed te regelen zoals fte uitbreiden, aanpassing statuten, doornemen van bestuursakkoorden, opstellen Brabantse agenda, continuïteit etc.;</a:t>
            </a:r>
          </a:p>
          <a:p>
            <a:endParaRPr lang="nl-NL" sz="2400" dirty="0">
              <a:solidFill>
                <a:schemeClr val="tx2">
                  <a:lumMod val="90000"/>
                  <a:lumOff val="10000"/>
                </a:schemeClr>
              </a:solidFill>
            </a:endParaRPr>
          </a:p>
          <a:p>
            <a:pPr marL="342900" indent="-342900">
              <a:buFontTx/>
              <a:buChar char="-"/>
            </a:pPr>
            <a:r>
              <a:rPr lang="nl-NL" sz="2400" b="1" dirty="0">
                <a:solidFill>
                  <a:schemeClr val="tx2">
                    <a:lumMod val="90000"/>
                    <a:lumOff val="10000"/>
                  </a:schemeClr>
                </a:solidFill>
              </a:rPr>
              <a:t>NJB 2026</a:t>
            </a:r>
            <a:r>
              <a:rPr lang="nl-NL" sz="2400" dirty="0">
                <a:solidFill>
                  <a:schemeClr val="tx2">
                    <a:lumMod val="90000"/>
                    <a:lumOff val="10000"/>
                  </a:schemeClr>
                </a:solidFill>
              </a:rPr>
              <a:t> de Brabant-brede agenda vaststellen en passende Begroting 2027;</a:t>
            </a:r>
          </a:p>
          <a:p>
            <a:endParaRPr lang="nl-NL" sz="2400" dirty="0">
              <a:solidFill>
                <a:schemeClr val="tx2">
                  <a:lumMod val="90000"/>
                  <a:lumOff val="10000"/>
                </a:schemeClr>
              </a:solidFill>
            </a:endParaRPr>
          </a:p>
          <a:p>
            <a:r>
              <a:rPr lang="nl-NL" sz="2400" dirty="0">
                <a:solidFill>
                  <a:schemeClr val="tx2">
                    <a:lumMod val="90000"/>
                    <a:lumOff val="10000"/>
                  </a:schemeClr>
                </a:solidFill>
              </a:rPr>
              <a:t>-   </a:t>
            </a:r>
            <a:r>
              <a:rPr lang="nl-NL" sz="2400" b="1" dirty="0">
                <a:solidFill>
                  <a:schemeClr val="tx2">
                    <a:lumMod val="90000"/>
                    <a:lumOff val="10000"/>
                  </a:schemeClr>
                </a:solidFill>
              </a:rPr>
              <a:t>2027</a:t>
            </a:r>
            <a:r>
              <a:rPr lang="nl-NL" sz="2400" dirty="0">
                <a:solidFill>
                  <a:schemeClr val="tx2">
                    <a:lumMod val="90000"/>
                    <a:lumOff val="10000"/>
                  </a:schemeClr>
                </a:solidFill>
              </a:rPr>
              <a:t> met de inhoud en uitvoering aan de slag</a:t>
            </a:r>
            <a:r>
              <a:rPr lang="nl-NL" dirty="0">
                <a:solidFill>
                  <a:schemeClr val="tx2">
                    <a:lumMod val="90000"/>
                    <a:lumOff val="10000"/>
                  </a:schemeClr>
                </a:solidFill>
              </a:rPr>
              <a:t>. </a:t>
            </a:r>
          </a:p>
        </p:txBody>
      </p:sp>
    </p:spTree>
    <p:extLst>
      <p:ext uri="{BB962C8B-B14F-4D97-AF65-F5344CB8AC3E}">
        <p14:creationId xmlns:p14="http://schemas.microsoft.com/office/powerpoint/2010/main" val="1639375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idx="4294967295"/>
          </p:nvPr>
        </p:nvSpPr>
        <p:spPr>
          <a:xfrm>
            <a:off x="410213" y="1405055"/>
            <a:ext cx="11371573" cy="5274526"/>
          </a:xfrm>
        </p:spPr>
        <p:txBody>
          <a:bodyPr>
            <a:normAutofit/>
          </a:bodyPr>
          <a:lstStyle/>
          <a:p>
            <a:br>
              <a:rPr lang="nl-NL" dirty="0"/>
            </a:br>
            <a:br>
              <a:rPr lang="nl-NL" dirty="0"/>
            </a:br>
            <a:br>
              <a:rPr lang="nl-NL" dirty="0"/>
            </a:br>
            <a:br>
              <a:rPr lang="nl-NL" dirty="0"/>
            </a:br>
            <a:r>
              <a:rPr lang="nl-NL" dirty="0"/>
              <a:t> </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4294967295"/>
          </p:nvPr>
        </p:nvSpPr>
        <p:spPr>
          <a:xfrm>
            <a:off x="0" y="3602038"/>
            <a:ext cx="9144000" cy="1655762"/>
          </a:xfrm>
        </p:spPr>
        <p:txBody>
          <a:bodyPr>
            <a:normAutofit/>
          </a:bodyPr>
          <a:lstStyle/>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4" name="Rectangle 2">
            <a:extLst>
              <a:ext uri="{FF2B5EF4-FFF2-40B4-BE49-F238E27FC236}">
                <a16:creationId xmlns:a16="http://schemas.microsoft.com/office/drawing/2014/main" id="{AA889CE7-F991-D45E-EE9A-0B90CD6F12A4}"/>
              </a:ext>
            </a:extLst>
          </p:cNvPr>
          <p:cNvSpPr>
            <a:spLocks noChangeArrowheads="1"/>
          </p:cNvSpPr>
          <p:nvPr/>
        </p:nvSpPr>
        <p:spPr bwMode="auto">
          <a:xfrm>
            <a:off x="4572000" y="734427"/>
            <a:ext cx="3881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400" b="1" i="0" u="none" strike="noStrike" cap="none" normalizeH="0" baseline="0" dirty="0">
                <a:ln>
                  <a:noFill/>
                </a:ln>
                <a:solidFill>
                  <a:srgbClr val="FF0000"/>
                </a:solidFill>
                <a:effectLst/>
                <a:latin typeface="Arial" panose="020B0604020202020204" pitchFamily="34" charset="0"/>
              </a:rPr>
              <a:t>Begroting 2026</a:t>
            </a:r>
          </a:p>
        </p:txBody>
      </p:sp>
      <p:sp>
        <p:nvSpPr>
          <p:cNvPr id="12" name="Rectangle 2">
            <a:extLst>
              <a:ext uri="{FF2B5EF4-FFF2-40B4-BE49-F238E27FC236}">
                <a16:creationId xmlns:a16="http://schemas.microsoft.com/office/drawing/2014/main" id="{7F32070A-B8D1-F26B-DB8D-82D674E143AE}"/>
              </a:ext>
            </a:extLst>
          </p:cNvPr>
          <p:cNvSpPr>
            <a:spLocks noChangeArrowheads="1"/>
          </p:cNvSpPr>
          <p:nvPr/>
        </p:nvSpPr>
        <p:spPr bwMode="auto">
          <a:xfrm>
            <a:off x="410213" y="2263805"/>
            <a:ext cx="20919807" cy="6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9" name="Tekstvak 8">
            <a:extLst>
              <a:ext uri="{FF2B5EF4-FFF2-40B4-BE49-F238E27FC236}">
                <a16:creationId xmlns:a16="http://schemas.microsoft.com/office/drawing/2014/main" id="{42DE0C20-669B-DBF9-864A-B9EA3A0533C5}"/>
              </a:ext>
            </a:extLst>
          </p:cNvPr>
          <p:cNvSpPr txBox="1"/>
          <p:nvPr/>
        </p:nvSpPr>
        <p:spPr>
          <a:xfrm>
            <a:off x="544027" y="2122478"/>
            <a:ext cx="11338318" cy="4370427"/>
          </a:xfrm>
          <a:prstGeom prst="rect">
            <a:avLst/>
          </a:prstGeom>
          <a:noFill/>
        </p:spPr>
        <p:txBody>
          <a:bodyPr wrap="square">
            <a:spAutoFit/>
          </a:bodyPr>
          <a:lstStyle/>
          <a:p>
            <a:pPr>
              <a:buNone/>
            </a:pPr>
            <a:r>
              <a:rPr lang="nl-NL" sz="2000" b="1" kern="100" dirty="0">
                <a:solidFill>
                  <a:schemeClr val="tx2">
                    <a:lumMod val="90000"/>
                    <a:lumOff val="10000"/>
                  </a:schemeClr>
                </a:solidFill>
                <a:effectLst/>
                <a:ea typeface="Calibri" panose="020F0502020204030204" pitchFamily="34" charset="0"/>
                <a:cs typeface="Times New Roman" panose="02020603050405020304" pitchFamily="18" charset="0"/>
              </a:rPr>
              <a:t>Inleiding</a:t>
            </a:r>
            <a:endPar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endParaRPr>
          </a:p>
          <a:p>
            <a:pPr>
              <a:buNone/>
            </a:pP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De VBG maakt elk jaar een begroting op basis van het werkprogramma en ervaringscijfers. Voor ligt de begroting voor het jaar 2026. In 2025 is in samenwerking met PON/</a:t>
            </a:r>
            <a:r>
              <a:rPr lang="nl-NL" sz="2000" kern="100" dirty="0" err="1">
                <a:solidFill>
                  <a:schemeClr val="tx2">
                    <a:lumMod val="90000"/>
                    <a:lumOff val="10000"/>
                  </a:schemeClr>
                </a:solidFill>
                <a:effectLst/>
                <a:ea typeface="Calibri" panose="020F0502020204030204" pitchFamily="34" charset="0"/>
                <a:cs typeface="Times New Roman" panose="02020603050405020304" pitchFamily="18" charset="0"/>
              </a:rPr>
              <a:t>Telos</a:t>
            </a: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 een onderzoek gedaan naar de positionering van onze vereniging ten opzichte van de Brabantse gemeenten en de behoeften die er bij de leden zijn. Vooruitlopend daarop is er de constatering dat de interactie tussen de VNG-commissie(leden) en de achterban verbetering behoeft. </a:t>
            </a:r>
          </a:p>
          <a:p>
            <a:pPr>
              <a:buNone/>
            </a:pP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 </a:t>
            </a:r>
          </a:p>
          <a:p>
            <a:pPr>
              <a:buNone/>
            </a:pP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Voor wat betreft de begroting is bij het opstellen ervan nog niet voldoende zicht op de investeringen die deze ontwikkelingen vragen. Daarom zijn ze als PM-post opgenomen. Er is voldoende ruimte in de reserve om in 2026 stappen te zetten.</a:t>
            </a:r>
          </a:p>
          <a:p>
            <a:pPr>
              <a:buNone/>
            </a:pP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 </a:t>
            </a:r>
          </a:p>
          <a:p>
            <a:pPr>
              <a:buNone/>
            </a:pPr>
            <a:r>
              <a:rPr lang="nl-NL" sz="2000" kern="100" dirty="0">
                <a:solidFill>
                  <a:schemeClr val="tx2">
                    <a:lumMod val="90000"/>
                    <a:lumOff val="10000"/>
                  </a:schemeClr>
                </a:solidFill>
                <a:effectLst/>
                <a:ea typeface="Calibri" panose="020F0502020204030204" pitchFamily="34" charset="0"/>
                <a:cs typeface="Times New Roman" panose="02020603050405020304" pitchFamily="18" charset="0"/>
              </a:rPr>
              <a:t>Kosten voor de ontmoetingsmomenten hebben we de afgelopen periode zien stijgen, daar is in de begroting rekening mee gehouden. </a:t>
            </a:r>
          </a:p>
          <a:p>
            <a:pPr>
              <a:buNone/>
            </a:pPr>
            <a:r>
              <a:rPr lang="nl-NL" sz="1800" kern="100" dirty="0">
                <a:effectLst/>
                <a:latin typeface="Verdana" panose="020B060403050404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63304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54496-548A-543E-5331-DAB24A2ADB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FEAC60-C2AF-E4C3-ED37-60862D85C388}"/>
              </a:ext>
            </a:extLst>
          </p:cNvPr>
          <p:cNvSpPr>
            <a:spLocks noGrp="1"/>
          </p:cNvSpPr>
          <p:nvPr>
            <p:ph type="ctrTitle" idx="4294967295"/>
          </p:nvPr>
        </p:nvSpPr>
        <p:spPr>
          <a:xfrm>
            <a:off x="410213" y="1405055"/>
            <a:ext cx="11371573" cy="5274526"/>
          </a:xfrm>
        </p:spPr>
        <p:txBody>
          <a:bodyPr>
            <a:normAutofit/>
          </a:bodyPr>
          <a:lstStyle/>
          <a:p>
            <a:br>
              <a:rPr lang="nl-NL" dirty="0"/>
            </a:br>
            <a:br>
              <a:rPr lang="nl-NL" dirty="0"/>
            </a:br>
            <a:br>
              <a:rPr lang="nl-NL" dirty="0"/>
            </a:br>
            <a:br>
              <a:rPr lang="nl-NL" dirty="0"/>
            </a:br>
            <a:r>
              <a:rPr lang="nl-NL" dirty="0"/>
              <a:t> </a:t>
            </a:r>
            <a:br>
              <a:rPr lang="nl-NL" dirty="0"/>
            </a:br>
            <a:endParaRPr lang="nl-NL" dirty="0"/>
          </a:p>
        </p:txBody>
      </p:sp>
      <p:sp>
        <p:nvSpPr>
          <p:cNvPr id="3" name="Ondertitel 2">
            <a:extLst>
              <a:ext uri="{FF2B5EF4-FFF2-40B4-BE49-F238E27FC236}">
                <a16:creationId xmlns:a16="http://schemas.microsoft.com/office/drawing/2014/main" id="{9A27347A-F946-4431-B2B5-525A408B080C}"/>
              </a:ext>
            </a:extLst>
          </p:cNvPr>
          <p:cNvSpPr>
            <a:spLocks noGrp="1"/>
          </p:cNvSpPr>
          <p:nvPr>
            <p:ph type="subTitle" idx="4294967295"/>
          </p:nvPr>
        </p:nvSpPr>
        <p:spPr>
          <a:xfrm>
            <a:off x="0" y="3602038"/>
            <a:ext cx="9144000" cy="1655762"/>
          </a:xfrm>
        </p:spPr>
        <p:txBody>
          <a:bodyPr>
            <a:normAutofit/>
          </a:bodyPr>
          <a:lstStyle/>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44FC064B-CD55-F42A-3CA0-4E1505C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6" name="Tekstvak 5">
            <a:extLst>
              <a:ext uri="{FF2B5EF4-FFF2-40B4-BE49-F238E27FC236}">
                <a16:creationId xmlns:a16="http://schemas.microsoft.com/office/drawing/2014/main" id="{2EB46089-3369-0B65-ABC7-A0583461A72B}"/>
              </a:ext>
            </a:extLst>
          </p:cNvPr>
          <p:cNvSpPr txBox="1"/>
          <p:nvPr/>
        </p:nvSpPr>
        <p:spPr>
          <a:xfrm>
            <a:off x="5398771" y="940821"/>
            <a:ext cx="11338318" cy="617008"/>
          </a:xfrm>
          <a:prstGeom prst="rect">
            <a:avLst/>
          </a:prstGeom>
          <a:noFill/>
        </p:spPr>
        <p:txBody>
          <a:bodyPr wrap="square">
            <a:spAutoFit/>
          </a:bodyPr>
          <a:lstStyle/>
          <a:p>
            <a:pPr algn="l"/>
            <a:endParaRPr lang="nl-NL" sz="2000" b="0" i="0" u="none" strike="noStrike" baseline="0" dirty="0">
              <a:solidFill>
                <a:srgbClr val="000000"/>
              </a:solidFill>
              <a:latin typeface="Arial" panose="020B0604020202020204" pitchFamily="34" charset="0"/>
            </a:endParaRPr>
          </a:p>
        </p:txBody>
      </p:sp>
      <p:sp>
        <p:nvSpPr>
          <p:cNvPr id="4" name="Rectangle 2">
            <a:extLst>
              <a:ext uri="{FF2B5EF4-FFF2-40B4-BE49-F238E27FC236}">
                <a16:creationId xmlns:a16="http://schemas.microsoft.com/office/drawing/2014/main" id="{0B624472-DE06-F152-F2B5-78510A103D86}"/>
              </a:ext>
            </a:extLst>
          </p:cNvPr>
          <p:cNvSpPr>
            <a:spLocks noChangeArrowheads="1"/>
          </p:cNvSpPr>
          <p:nvPr/>
        </p:nvSpPr>
        <p:spPr bwMode="auto">
          <a:xfrm>
            <a:off x="4462277" y="524311"/>
            <a:ext cx="3881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NL" altLang="nl-NL" sz="2400" b="1" dirty="0">
                <a:solidFill>
                  <a:srgbClr val="FF0000"/>
                </a:solidFill>
                <a:latin typeface="Arial" panose="020B0604020202020204" pitchFamily="34" charset="0"/>
              </a:rPr>
              <a:t>Begroting 2026</a:t>
            </a:r>
          </a:p>
        </p:txBody>
      </p:sp>
      <p:sp>
        <p:nvSpPr>
          <p:cNvPr id="12" name="Rectangle 2">
            <a:extLst>
              <a:ext uri="{FF2B5EF4-FFF2-40B4-BE49-F238E27FC236}">
                <a16:creationId xmlns:a16="http://schemas.microsoft.com/office/drawing/2014/main" id="{8ABFED54-0D06-51D1-6794-98880B0C85B2}"/>
              </a:ext>
            </a:extLst>
          </p:cNvPr>
          <p:cNvSpPr>
            <a:spLocks noChangeArrowheads="1"/>
          </p:cNvSpPr>
          <p:nvPr/>
        </p:nvSpPr>
        <p:spPr bwMode="auto">
          <a:xfrm>
            <a:off x="410213" y="2263805"/>
            <a:ext cx="20919807" cy="6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7" name="Afbeelding 6">
            <a:extLst>
              <a:ext uri="{FF2B5EF4-FFF2-40B4-BE49-F238E27FC236}">
                <a16:creationId xmlns:a16="http://schemas.microsoft.com/office/drawing/2014/main" id="{A91039C7-2708-F5FA-2CF4-E04043655935}"/>
              </a:ext>
            </a:extLst>
          </p:cNvPr>
          <p:cNvPicPr>
            <a:picLocks noChangeAspect="1"/>
          </p:cNvPicPr>
          <p:nvPr/>
        </p:nvPicPr>
        <p:blipFill>
          <a:blip r:embed="rId3"/>
          <a:stretch>
            <a:fillRect/>
          </a:stretch>
        </p:blipFill>
        <p:spPr>
          <a:xfrm>
            <a:off x="2364059" y="1184518"/>
            <a:ext cx="7058722" cy="5432629"/>
          </a:xfrm>
          <a:prstGeom prst="rect">
            <a:avLst/>
          </a:prstGeom>
        </p:spPr>
      </p:pic>
    </p:spTree>
    <p:extLst>
      <p:ext uri="{BB962C8B-B14F-4D97-AF65-F5344CB8AC3E}">
        <p14:creationId xmlns:p14="http://schemas.microsoft.com/office/powerpoint/2010/main" val="1188910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ADFE-2266-2692-A057-258E78FFE0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D6D970-1AC7-7ECD-3B0C-7CCD19394820}"/>
              </a:ext>
            </a:extLst>
          </p:cNvPr>
          <p:cNvSpPr>
            <a:spLocks noGrp="1"/>
          </p:cNvSpPr>
          <p:nvPr>
            <p:ph type="ctrTitle" idx="4294967295"/>
          </p:nvPr>
        </p:nvSpPr>
        <p:spPr>
          <a:xfrm>
            <a:off x="410213" y="1405055"/>
            <a:ext cx="11371573" cy="5274526"/>
          </a:xfrm>
        </p:spPr>
        <p:txBody>
          <a:bodyPr>
            <a:normAutofit/>
          </a:bodyPr>
          <a:lstStyle/>
          <a:p>
            <a:br>
              <a:rPr lang="nl-NL" dirty="0"/>
            </a:br>
            <a:br>
              <a:rPr lang="nl-NL" dirty="0"/>
            </a:br>
            <a:br>
              <a:rPr lang="nl-NL" dirty="0"/>
            </a:br>
            <a:br>
              <a:rPr lang="nl-NL" dirty="0"/>
            </a:br>
            <a:r>
              <a:rPr lang="nl-NL" dirty="0"/>
              <a:t> </a:t>
            </a:r>
            <a:br>
              <a:rPr lang="nl-NL" dirty="0"/>
            </a:br>
            <a:endParaRPr lang="nl-NL" dirty="0"/>
          </a:p>
        </p:txBody>
      </p:sp>
      <p:sp>
        <p:nvSpPr>
          <p:cNvPr id="3" name="Ondertitel 2">
            <a:extLst>
              <a:ext uri="{FF2B5EF4-FFF2-40B4-BE49-F238E27FC236}">
                <a16:creationId xmlns:a16="http://schemas.microsoft.com/office/drawing/2014/main" id="{DBCFB80A-A901-6F53-46E9-2C195CBCBFE2}"/>
              </a:ext>
            </a:extLst>
          </p:cNvPr>
          <p:cNvSpPr>
            <a:spLocks noGrp="1"/>
          </p:cNvSpPr>
          <p:nvPr>
            <p:ph type="subTitle" idx="4294967295"/>
          </p:nvPr>
        </p:nvSpPr>
        <p:spPr>
          <a:xfrm>
            <a:off x="0" y="3602038"/>
            <a:ext cx="9144000" cy="1655762"/>
          </a:xfrm>
        </p:spPr>
        <p:txBody>
          <a:bodyPr>
            <a:normAutofit/>
          </a:bodyPr>
          <a:lstStyle/>
          <a:p>
            <a:pPr marL="0" indent="0">
              <a:buNone/>
            </a:pPr>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AF4A3A26-942F-30D7-F6CA-F2FE4706B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4" name="Rectangle 2">
            <a:extLst>
              <a:ext uri="{FF2B5EF4-FFF2-40B4-BE49-F238E27FC236}">
                <a16:creationId xmlns:a16="http://schemas.microsoft.com/office/drawing/2014/main" id="{05BA2D82-FA4C-ACFE-BC20-8275F1AB7D9B}"/>
              </a:ext>
            </a:extLst>
          </p:cNvPr>
          <p:cNvSpPr>
            <a:spLocks noChangeArrowheads="1"/>
          </p:cNvSpPr>
          <p:nvPr/>
        </p:nvSpPr>
        <p:spPr bwMode="auto">
          <a:xfrm>
            <a:off x="4572000" y="921335"/>
            <a:ext cx="3881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NL" altLang="nl-NL" sz="2400" b="1" dirty="0">
                <a:solidFill>
                  <a:srgbClr val="FF0000"/>
                </a:solidFill>
                <a:latin typeface="Arial" panose="020B0604020202020204" pitchFamily="34" charset="0"/>
              </a:rPr>
              <a:t>Begroting 2026</a:t>
            </a:r>
          </a:p>
        </p:txBody>
      </p:sp>
      <p:sp>
        <p:nvSpPr>
          <p:cNvPr id="12" name="Rectangle 2">
            <a:extLst>
              <a:ext uri="{FF2B5EF4-FFF2-40B4-BE49-F238E27FC236}">
                <a16:creationId xmlns:a16="http://schemas.microsoft.com/office/drawing/2014/main" id="{C29D1312-D223-AA84-F8E9-026998CC5D0F}"/>
              </a:ext>
            </a:extLst>
          </p:cNvPr>
          <p:cNvSpPr>
            <a:spLocks noChangeArrowheads="1"/>
          </p:cNvSpPr>
          <p:nvPr/>
        </p:nvSpPr>
        <p:spPr bwMode="auto">
          <a:xfrm>
            <a:off x="1311462" y="2286466"/>
            <a:ext cx="9569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None/>
            </a:pPr>
            <a:r>
              <a:rPr lang="nl-NL" sz="2400" b="1" kern="100" dirty="0">
                <a:solidFill>
                  <a:schemeClr val="tx2">
                    <a:lumMod val="90000"/>
                    <a:lumOff val="10000"/>
                  </a:schemeClr>
                </a:solidFill>
                <a:ea typeface="Calibri" panose="020F0502020204030204" pitchFamily="34" charset="0"/>
                <a:cs typeface="Times New Roman" panose="02020603050405020304" pitchFamily="18" charset="0"/>
              </a:rPr>
              <a:t>Contributie</a:t>
            </a:r>
            <a:endParaRPr lang="nl-NL" sz="2400" kern="100" dirty="0">
              <a:solidFill>
                <a:schemeClr val="tx2">
                  <a:lumMod val="90000"/>
                  <a:lumOff val="10000"/>
                </a:schemeClr>
              </a:solidFill>
              <a:ea typeface="Calibri" panose="020F0502020204030204" pitchFamily="34" charset="0"/>
              <a:cs typeface="Times New Roman" panose="02020603050405020304" pitchFamily="18" charset="0"/>
            </a:endParaRPr>
          </a:p>
          <a:p>
            <a:pPr>
              <a:buNone/>
            </a:pPr>
            <a:r>
              <a:rPr lang="nl-NL" sz="2400" kern="100" dirty="0">
                <a:solidFill>
                  <a:schemeClr val="tx2">
                    <a:lumMod val="90000"/>
                    <a:lumOff val="10000"/>
                  </a:schemeClr>
                </a:solidFill>
                <a:ea typeface="Calibri" panose="020F0502020204030204" pitchFamily="34" charset="0"/>
                <a:cs typeface="Times New Roman" panose="02020603050405020304" pitchFamily="18" charset="0"/>
              </a:rPr>
              <a:t>Er is een contributiesystematiek afgesproken met een bandbreedte. Het voorstel is, gezien de nog steeds aanzienlijke reserve, voor 2026 de minimumbijdrage (0,022 euro per inwoner) als contributie in rekening te brengen bij de leden, met een maximum van €5000,-.  </a:t>
            </a:r>
          </a:p>
        </p:txBody>
      </p:sp>
    </p:spTree>
    <p:extLst>
      <p:ext uri="{BB962C8B-B14F-4D97-AF65-F5344CB8AC3E}">
        <p14:creationId xmlns:p14="http://schemas.microsoft.com/office/powerpoint/2010/main" val="342840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1288690" y="2024009"/>
            <a:ext cx="9144000" cy="2002514"/>
          </a:xfrm>
        </p:spPr>
        <p:txBody>
          <a:bodyPr>
            <a:normAutofit fontScale="90000"/>
          </a:bodyPr>
          <a:lstStyle/>
          <a:p>
            <a:br>
              <a:rPr lang="nl-NL" sz="4000" dirty="0"/>
            </a:br>
            <a:br>
              <a:rPr lang="nl-NL" sz="4000" dirty="0"/>
            </a:br>
            <a:br>
              <a:rPr lang="nl-NL" sz="4000" dirty="0"/>
            </a:br>
            <a:r>
              <a:rPr lang="nl-NL" sz="5300" b="1" dirty="0">
                <a:solidFill>
                  <a:srgbClr val="FF0000"/>
                </a:solidFill>
                <a:latin typeface="Calibri" panose="020F0502020204030204" pitchFamily="34" charset="0"/>
                <a:cs typeface="Calibri" panose="020F0502020204030204" pitchFamily="34" charset="0"/>
              </a:rPr>
              <a:t>Rondvraag</a:t>
            </a:r>
            <a:r>
              <a:rPr lang="nl-NL" sz="4000" dirty="0"/>
              <a:t> </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1"/>
          </p:nvPr>
        </p:nvSpPr>
        <p:spPr/>
        <p:txBody>
          <a:bodyPr>
            <a:normAutofit/>
          </a:bodyPr>
          <a:lstStyle/>
          <a:p>
            <a:endParaRPr lang="nl-NL" dirty="0"/>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417073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4771D63-360A-538A-AE0C-9376FEB3E873}"/>
              </a:ext>
            </a:extLst>
          </p:cNvPr>
          <p:cNvSpPr txBox="1"/>
          <p:nvPr/>
        </p:nvSpPr>
        <p:spPr>
          <a:xfrm>
            <a:off x="1959428" y="2468157"/>
            <a:ext cx="8273143" cy="2862322"/>
          </a:xfrm>
          <a:prstGeom prst="rect">
            <a:avLst/>
          </a:prstGeom>
          <a:noFill/>
        </p:spPr>
        <p:txBody>
          <a:bodyPr wrap="square" rtlCol="0">
            <a:spAutoFit/>
          </a:bodyPr>
          <a:lstStyle/>
          <a:p>
            <a:pPr algn="ctr"/>
            <a:r>
              <a:rPr lang="nl-NL" sz="4800" b="1" dirty="0">
                <a:solidFill>
                  <a:srgbClr val="FF0000"/>
                </a:solidFill>
              </a:rPr>
              <a:t>Directeur VNG </a:t>
            </a:r>
          </a:p>
          <a:p>
            <a:endParaRPr lang="nl-NL" sz="4800" b="1" dirty="0">
              <a:solidFill>
                <a:srgbClr val="FF0000"/>
              </a:solidFill>
            </a:endParaRPr>
          </a:p>
          <a:p>
            <a:pPr algn="ctr"/>
            <a:r>
              <a:rPr lang="nl-NL" sz="4800" b="1" dirty="0">
                <a:solidFill>
                  <a:schemeClr val="tx2">
                    <a:lumMod val="90000"/>
                    <a:lumOff val="10000"/>
                  </a:schemeClr>
                </a:solidFill>
              </a:rPr>
              <a:t>Leonard Geluk</a:t>
            </a:r>
          </a:p>
          <a:p>
            <a:endParaRPr lang="nl-NL" dirty="0">
              <a:solidFill>
                <a:srgbClr val="FF0000"/>
              </a:solidFill>
            </a:endParaRPr>
          </a:p>
          <a:p>
            <a:endParaRPr lang="nl-NL" dirty="0">
              <a:solidFill>
                <a:srgbClr val="FF0000"/>
              </a:solidFill>
            </a:endParaRPr>
          </a:p>
        </p:txBody>
      </p:sp>
      <p:pic>
        <p:nvPicPr>
          <p:cNvPr id="5" name="Afbeelding 4">
            <a:extLst>
              <a:ext uri="{FF2B5EF4-FFF2-40B4-BE49-F238E27FC236}">
                <a16:creationId xmlns:a16="http://schemas.microsoft.com/office/drawing/2014/main" id="{BED50C20-44CE-47DC-6D7D-CCFFBEB8E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pic>
        <p:nvPicPr>
          <p:cNvPr id="2" name="Afbeelding 1">
            <a:extLst>
              <a:ext uri="{FF2B5EF4-FFF2-40B4-BE49-F238E27FC236}">
                <a16:creationId xmlns:a16="http://schemas.microsoft.com/office/drawing/2014/main" id="{868FEACE-FAAC-10B6-DDEC-2E3D39AF749B}"/>
              </a:ext>
            </a:extLst>
          </p:cNvPr>
          <p:cNvPicPr>
            <a:picLocks noChangeAspect="1"/>
          </p:cNvPicPr>
          <p:nvPr/>
        </p:nvPicPr>
        <p:blipFill>
          <a:blip r:embed="rId3"/>
          <a:stretch>
            <a:fillRect/>
          </a:stretch>
        </p:blipFill>
        <p:spPr>
          <a:xfrm>
            <a:off x="9927771" y="5497740"/>
            <a:ext cx="1480457" cy="771071"/>
          </a:xfrm>
          <a:prstGeom prst="rect">
            <a:avLst/>
          </a:prstGeom>
        </p:spPr>
      </p:pic>
    </p:spTree>
    <p:extLst>
      <p:ext uri="{BB962C8B-B14F-4D97-AF65-F5344CB8AC3E}">
        <p14:creationId xmlns:p14="http://schemas.microsoft.com/office/powerpoint/2010/main" val="191024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
        <p:nvSpPr>
          <p:cNvPr id="6" name="Ondertitel 5">
            <a:extLst>
              <a:ext uri="{FF2B5EF4-FFF2-40B4-BE49-F238E27FC236}">
                <a16:creationId xmlns:a16="http://schemas.microsoft.com/office/drawing/2014/main" id="{174A8D21-0B55-4648-BB3A-85A7CB2A51E9}"/>
              </a:ext>
            </a:extLst>
          </p:cNvPr>
          <p:cNvSpPr>
            <a:spLocks noGrp="1"/>
          </p:cNvSpPr>
          <p:nvPr>
            <p:ph type="subTitle" idx="1"/>
          </p:nvPr>
        </p:nvSpPr>
        <p:spPr>
          <a:xfrm>
            <a:off x="1666240" y="2475398"/>
            <a:ext cx="9144000" cy="3781424"/>
          </a:xfrm>
        </p:spPr>
        <p:txBody>
          <a:bodyPr>
            <a:normAutofit lnSpcReduction="10000"/>
          </a:bodyPr>
          <a:lstStyle/>
          <a:p>
            <a:pPr algn="l"/>
            <a:br>
              <a:rPr lang="nl-NL" sz="4400" b="1" dirty="0">
                <a:solidFill>
                  <a:srgbClr val="FF0000"/>
                </a:solidFill>
              </a:rPr>
            </a:br>
            <a:r>
              <a:rPr lang="nl-NL" b="1" dirty="0">
                <a:solidFill>
                  <a:schemeClr val="accent1">
                    <a:lumMod val="50000"/>
                  </a:schemeClr>
                </a:solidFill>
              </a:rPr>
              <a:t>17:00 - 18:00 uur	</a:t>
            </a:r>
            <a:r>
              <a:rPr lang="nl-NL" dirty="0">
                <a:solidFill>
                  <a:schemeClr val="accent1">
                    <a:lumMod val="50000"/>
                  </a:schemeClr>
                </a:solidFill>
              </a:rPr>
              <a:t>Ontvangst en netwerkgelegenheid tijdens diner</a:t>
            </a:r>
          </a:p>
          <a:p>
            <a:pPr lvl="0" algn="l"/>
            <a:r>
              <a:rPr lang="nl-NL" b="1" dirty="0">
                <a:solidFill>
                  <a:schemeClr val="accent1">
                    <a:lumMod val="50000"/>
                  </a:schemeClr>
                </a:solidFill>
              </a:rPr>
              <a:t>18:00 - 18:45 uur	</a:t>
            </a:r>
            <a:r>
              <a:rPr lang="nl-NL" dirty="0">
                <a:solidFill>
                  <a:schemeClr val="accent1">
                    <a:lumMod val="50000"/>
                  </a:schemeClr>
                </a:solidFill>
              </a:rPr>
              <a:t>Algemene Ledenvergadering (ALV) + 				presentatie directeur VNG Leonard Geluk</a:t>
            </a:r>
          </a:p>
          <a:p>
            <a:pPr lvl="0" algn="l"/>
            <a:r>
              <a:rPr lang="nl-NL" b="1" dirty="0">
                <a:solidFill>
                  <a:schemeClr val="accent1">
                    <a:lumMod val="50000"/>
                  </a:schemeClr>
                </a:solidFill>
              </a:rPr>
              <a:t>18:45 - 19:30 uur	</a:t>
            </a:r>
            <a:r>
              <a:rPr lang="nl-NL" dirty="0">
                <a:solidFill>
                  <a:schemeClr val="accent1">
                    <a:lumMod val="50000"/>
                  </a:schemeClr>
                </a:solidFill>
              </a:rPr>
              <a:t>Gelegenheid om in gesprek te gaan met 				Brabantse commissieleden van de VNG aan 			tafels</a:t>
            </a:r>
          </a:p>
          <a:p>
            <a:pPr lvl="0" algn="l"/>
            <a:r>
              <a:rPr lang="nl-NL" b="1" dirty="0">
                <a:solidFill>
                  <a:schemeClr val="accent1">
                    <a:lumMod val="50000"/>
                  </a:schemeClr>
                </a:solidFill>
              </a:rPr>
              <a:t>19:30 - 20:30 uur	</a:t>
            </a:r>
            <a:r>
              <a:rPr lang="nl-NL" dirty="0">
                <a:solidFill>
                  <a:schemeClr val="accent1">
                    <a:lumMod val="50000"/>
                  </a:schemeClr>
                </a:solidFill>
              </a:rPr>
              <a:t>Panelgesprek o.l.v. Karim </a:t>
            </a:r>
            <a:r>
              <a:rPr lang="nl-NL" dirty="0" err="1">
                <a:solidFill>
                  <a:schemeClr val="accent1">
                    <a:lumMod val="50000"/>
                  </a:schemeClr>
                </a:solidFill>
              </a:rPr>
              <a:t>Amghar</a:t>
            </a:r>
            <a:r>
              <a:rPr lang="nl-NL" dirty="0">
                <a:solidFill>
                  <a:schemeClr val="accent1">
                    <a:lumMod val="50000"/>
                  </a:schemeClr>
                </a:solidFill>
              </a:rPr>
              <a:t> over ‘Samen 			Verder: Polarisatie Begrijpen en Doorbreken’</a:t>
            </a:r>
          </a:p>
          <a:p>
            <a:pPr lvl="0" algn="l"/>
            <a:r>
              <a:rPr lang="nl-NL" b="1" dirty="0">
                <a:solidFill>
                  <a:schemeClr val="accent1">
                    <a:lumMod val="50000"/>
                  </a:schemeClr>
                </a:solidFill>
              </a:rPr>
              <a:t>20:30 - 21:00 uur	</a:t>
            </a:r>
            <a:r>
              <a:rPr lang="nl-NL" dirty="0">
                <a:solidFill>
                  <a:schemeClr val="accent1">
                    <a:lumMod val="50000"/>
                  </a:schemeClr>
                </a:solidFill>
              </a:rPr>
              <a:t>Afsluitende borrel</a:t>
            </a:r>
          </a:p>
          <a:p>
            <a:pPr algn="l"/>
            <a:endParaRPr lang="nl-NL" dirty="0"/>
          </a:p>
          <a:p>
            <a:pPr algn="l"/>
            <a:endParaRPr lang="nl-NL" sz="2400" dirty="0"/>
          </a:p>
          <a:p>
            <a:endParaRPr lang="nl-NL" dirty="0"/>
          </a:p>
        </p:txBody>
      </p:sp>
      <p:sp>
        <p:nvSpPr>
          <p:cNvPr id="8" name="Titel 7">
            <a:extLst>
              <a:ext uri="{FF2B5EF4-FFF2-40B4-BE49-F238E27FC236}">
                <a16:creationId xmlns:a16="http://schemas.microsoft.com/office/drawing/2014/main" id="{20C30912-DE42-4F28-BA8E-08D8F30C28BD}"/>
              </a:ext>
            </a:extLst>
          </p:cNvPr>
          <p:cNvSpPr>
            <a:spLocks noGrp="1"/>
          </p:cNvSpPr>
          <p:nvPr>
            <p:ph type="ctrTitle"/>
          </p:nvPr>
        </p:nvSpPr>
        <p:spPr>
          <a:xfrm>
            <a:off x="1381760" y="601178"/>
            <a:ext cx="9144000" cy="2387600"/>
          </a:xfrm>
        </p:spPr>
        <p:txBody>
          <a:bodyPr>
            <a:normAutofit/>
          </a:bodyPr>
          <a:lstStyle/>
          <a:p>
            <a:r>
              <a:rPr lang="nl-NL" sz="6000" b="1" dirty="0">
                <a:solidFill>
                  <a:srgbClr val="FF0000"/>
                </a:solidFill>
              </a:rPr>
              <a:t>Programma</a:t>
            </a:r>
            <a:br>
              <a:rPr lang="nl-NL" sz="6000" b="1" dirty="0">
                <a:solidFill>
                  <a:srgbClr val="FF0000"/>
                </a:solidFill>
              </a:rPr>
            </a:br>
            <a:endParaRPr lang="nl-NL" dirty="0"/>
          </a:p>
        </p:txBody>
      </p:sp>
    </p:spTree>
    <p:extLst>
      <p:ext uri="{BB962C8B-B14F-4D97-AF65-F5344CB8AC3E}">
        <p14:creationId xmlns:p14="http://schemas.microsoft.com/office/powerpoint/2010/main" val="3429077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EDBCA60-BA57-4287-1696-B11281A72C74}"/>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34446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C98F-129B-92D9-642F-8B745C8EBF61}"/>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C1E690CE-308B-9DF5-562F-6F4A96EF7FBB}"/>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265246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E8F4-D71C-A5D8-40F7-2FF25AFF888F}"/>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CB3F1D8-4040-243A-A458-B0E421EA0510}"/>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765155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2842-7DFA-CEC7-A837-1A5AEE18A78A}"/>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21D2EFC-E960-66F4-273A-1534B91F69CA}"/>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32813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6997E-8698-D76B-4111-FD5161290C3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DD3C48F-74F7-DF44-C8A7-034CC2053163}"/>
              </a:ext>
            </a:extLst>
          </p:cNvPr>
          <p:cNvPicPr>
            <a:picLocks noChangeAspect="1"/>
          </p:cNvPicPr>
          <p:nvPr/>
        </p:nvPicPr>
        <p:blipFill>
          <a:blip r:embed="rId2"/>
          <a:stretch>
            <a:fillRect/>
          </a:stretch>
        </p:blipFill>
        <p:spPr>
          <a:xfrm>
            <a:off x="1" y="0"/>
            <a:ext cx="12191998" cy="6857999"/>
          </a:xfrm>
          <a:prstGeom prst="rect">
            <a:avLst/>
          </a:prstGeom>
        </p:spPr>
      </p:pic>
    </p:spTree>
    <p:extLst>
      <p:ext uri="{BB962C8B-B14F-4D97-AF65-F5344CB8AC3E}">
        <p14:creationId xmlns:p14="http://schemas.microsoft.com/office/powerpoint/2010/main" val="3960258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BA85B-AAD5-AA8A-B72F-DC24D8498395}"/>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BF6CC2F-95ED-1627-6C31-2D7BB6FF0F76}"/>
              </a:ext>
            </a:extLst>
          </p:cNvPr>
          <p:cNvPicPr>
            <a:picLocks noChangeAspect="1"/>
          </p:cNvPicPr>
          <p:nvPr/>
        </p:nvPicPr>
        <p:blipFill>
          <a:blip r:embed="rId2"/>
          <a:stretch>
            <a:fillRect/>
          </a:stretch>
        </p:blipFill>
        <p:spPr>
          <a:xfrm>
            <a:off x="1" y="-1"/>
            <a:ext cx="12192000" cy="6858001"/>
          </a:xfrm>
          <a:prstGeom prst="rect">
            <a:avLst/>
          </a:prstGeom>
        </p:spPr>
      </p:pic>
    </p:spTree>
    <p:extLst>
      <p:ext uri="{BB962C8B-B14F-4D97-AF65-F5344CB8AC3E}">
        <p14:creationId xmlns:p14="http://schemas.microsoft.com/office/powerpoint/2010/main" val="2864153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45BA-81CC-C4B4-779F-963A621ABCE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CCB21CC-0787-F559-E611-CAD3A5528E14}"/>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368313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11EC-DDD5-D800-27F9-F3879A33CC5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6BF9AA6-EEB3-C7C8-975E-C557B281CE12}"/>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630976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1DEA9-2E61-5E32-F71B-65669BEB9FAC}"/>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1E65F4D-5B68-ABE6-69A8-8EC6B16A61AF}"/>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750986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9ACB-0954-10CF-7AB4-EEB8CFB2AD6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E22D47F-116A-6761-6B9D-F8A839FBE779}"/>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86009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26DFF-E295-4C1C-B475-ADAB59968903}"/>
              </a:ext>
            </a:extLst>
          </p:cNvPr>
          <p:cNvSpPr>
            <a:spLocks noGrp="1"/>
          </p:cNvSpPr>
          <p:nvPr>
            <p:ph type="ctrTitle"/>
          </p:nvPr>
        </p:nvSpPr>
        <p:spPr/>
        <p:txBody>
          <a:bodyPr>
            <a:normAutofit/>
          </a:bodyPr>
          <a:lstStyle/>
          <a:p>
            <a:r>
              <a:rPr lang="nl-NL" sz="8800" dirty="0">
                <a:solidFill>
                  <a:srgbClr val="FF0000"/>
                </a:solidFill>
              </a:rPr>
              <a:t>VNG commissies</a:t>
            </a:r>
          </a:p>
        </p:txBody>
      </p:sp>
      <p:sp>
        <p:nvSpPr>
          <p:cNvPr id="3" name="Ondertitel 2">
            <a:extLst>
              <a:ext uri="{FF2B5EF4-FFF2-40B4-BE49-F238E27FC236}">
                <a16:creationId xmlns:a16="http://schemas.microsoft.com/office/drawing/2014/main" id="{08009999-5632-4355-9471-374B5D82726D}"/>
              </a:ext>
            </a:extLst>
          </p:cNvPr>
          <p:cNvSpPr>
            <a:spLocks noGrp="1"/>
          </p:cNvSpPr>
          <p:nvPr>
            <p:ph type="subTitle" idx="1"/>
          </p:nvPr>
        </p:nvSpPr>
        <p:spPr/>
        <p:txBody>
          <a:bodyPr>
            <a:normAutofit/>
          </a:bodyPr>
          <a:lstStyle/>
          <a:p>
            <a:r>
              <a:rPr lang="nl-NL" sz="3200" b="1" dirty="0">
                <a:solidFill>
                  <a:srgbClr val="002060"/>
                </a:solidFill>
              </a:rPr>
              <a:t>38 Brabantse vertegenwoordigers in 15 VNG commissies en colleges</a:t>
            </a:r>
          </a:p>
          <a:p>
            <a:r>
              <a:rPr lang="nl-NL" sz="3200" b="1" dirty="0">
                <a:solidFill>
                  <a:srgbClr val="002060"/>
                </a:solidFill>
              </a:rPr>
              <a:t>18:45 – 19:30 uur</a:t>
            </a:r>
          </a:p>
        </p:txBody>
      </p:sp>
      <p:pic>
        <p:nvPicPr>
          <p:cNvPr id="4" name="Afbeelding 3">
            <a:extLst>
              <a:ext uri="{FF2B5EF4-FFF2-40B4-BE49-F238E27FC236}">
                <a16:creationId xmlns:a16="http://schemas.microsoft.com/office/drawing/2014/main" id="{330662C2-99BD-4ED8-AE91-966FA25CE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836410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B04F-9078-7497-D92B-232C624732CC}"/>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4B781C5-4388-0FA9-723F-C0B18C875D64}"/>
              </a:ext>
            </a:extLst>
          </p:cNvPr>
          <p:cNvPicPr>
            <a:picLocks noChangeAspect="1"/>
          </p:cNvPicPr>
          <p:nvPr/>
        </p:nvPicPr>
        <p:blipFill>
          <a:blip r:embed="rId2"/>
          <a:stretch>
            <a:fillRect/>
          </a:stretch>
        </p:blipFill>
        <p:spPr>
          <a:xfrm>
            <a:off x="0" y="-1"/>
            <a:ext cx="12192000" cy="6858001"/>
          </a:xfrm>
          <a:prstGeom prst="rect">
            <a:avLst/>
          </a:prstGeom>
        </p:spPr>
      </p:pic>
      <p:sp>
        <p:nvSpPr>
          <p:cNvPr id="3" name="Tekstvak 2">
            <a:extLst>
              <a:ext uri="{FF2B5EF4-FFF2-40B4-BE49-F238E27FC236}">
                <a16:creationId xmlns:a16="http://schemas.microsoft.com/office/drawing/2014/main" id="{26802264-DE2B-DCBC-971C-AC09823D042A}"/>
              </a:ext>
            </a:extLst>
          </p:cNvPr>
          <p:cNvSpPr txBox="1"/>
          <p:nvPr/>
        </p:nvSpPr>
        <p:spPr>
          <a:xfrm>
            <a:off x="7630886" y="1621971"/>
            <a:ext cx="1965603" cy="461665"/>
          </a:xfrm>
          <a:prstGeom prst="rect">
            <a:avLst/>
          </a:prstGeom>
          <a:noFill/>
        </p:spPr>
        <p:txBody>
          <a:bodyPr wrap="none" rtlCol="0">
            <a:spAutoFit/>
          </a:bodyPr>
          <a:lstStyle/>
          <a:p>
            <a:r>
              <a:rPr lang="nl-NL" sz="2400" dirty="0">
                <a:latin typeface="Arial" panose="020B0604020202020204" pitchFamily="34" charset="0"/>
                <a:cs typeface="Arial" panose="020B0604020202020204" pitchFamily="34" charset="0"/>
              </a:rPr>
              <a:t>Meer weten?</a:t>
            </a:r>
          </a:p>
        </p:txBody>
      </p:sp>
      <p:sp>
        <p:nvSpPr>
          <p:cNvPr id="4" name="Tekstvak 3">
            <a:extLst>
              <a:ext uri="{FF2B5EF4-FFF2-40B4-BE49-F238E27FC236}">
                <a16:creationId xmlns:a16="http://schemas.microsoft.com/office/drawing/2014/main" id="{78A954A4-1EB5-5C35-F7CF-32EDD1855FEF}"/>
              </a:ext>
            </a:extLst>
          </p:cNvPr>
          <p:cNvSpPr txBox="1"/>
          <p:nvPr/>
        </p:nvSpPr>
        <p:spPr>
          <a:xfrm>
            <a:off x="7630886" y="2623457"/>
            <a:ext cx="1138453" cy="461665"/>
          </a:xfrm>
          <a:prstGeom prst="rect">
            <a:avLst/>
          </a:prstGeom>
          <a:noFill/>
        </p:spPr>
        <p:txBody>
          <a:bodyPr wrap="none" rtlCol="0">
            <a:spAutoFit/>
          </a:bodyPr>
          <a:lstStyle/>
          <a:p>
            <a:r>
              <a:rPr lang="nl-NL" sz="2400" dirty="0"/>
              <a:t>VNG.nl</a:t>
            </a:r>
          </a:p>
        </p:txBody>
      </p:sp>
    </p:spTree>
    <p:extLst>
      <p:ext uri="{BB962C8B-B14F-4D97-AF65-F5344CB8AC3E}">
        <p14:creationId xmlns:p14="http://schemas.microsoft.com/office/powerpoint/2010/main" val="690235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41A5-5DBD-8C06-B6FA-A16DF08E45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E1B834-2F87-C347-CB8E-AA11056A47F1}"/>
              </a:ext>
            </a:extLst>
          </p:cNvPr>
          <p:cNvSpPr>
            <a:spLocks noGrp="1"/>
          </p:cNvSpPr>
          <p:nvPr>
            <p:ph type="ctrTitle"/>
          </p:nvPr>
        </p:nvSpPr>
        <p:spPr>
          <a:xfrm>
            <a:off x="1925180" y="778871"/>
            <a:ext cx="9144000" cy="784749"/>
          </a:xfrm>
        </p:spPr>
        <p:txBody>
          <a:bodyPr>
            <a:normAutofit/>
          </a:bodyPr>
          <a:lstStyle/>
          <a:p>
            <a:r>
              <a:rPr lang="nl-NL" sz="4400" dirty="0">
                <a:solidFill>
                  <a:srgbClr val="FF0000"/>
                </a:solidFill>
              </a:rPr>
              <a:t>VNG commissies</a:t>
            </a:r>
          </a:p>
        </p:txBody>
      </p:sp>
      <p:sp>
        <p:nvSpPr>
          <p:cNvPr id="3" name="Ondertitel 2">
            <a:extLst>
              <a:ext uri="{FF2B5EF4-FFF2-40B4-BE49-F238E27FC236}">
                <a16:creationId xmlns:a16="http://schemas.microsoft.com/office/drawing/2014/main" id="{056E6331-217B-6B6E-9777-C1756CB6785A}"/>
              </a:ext>
            </a:extLst>
          </p:cNvPr>
          <p:cNvSpPr>
            <a:spLocks noGrp="1"/>
          </p:cNvSpPr>
          <p:nvPr>
            <p:ph type="subTitle" idx="1"/>
          </p:nvPr>
        </p:nvSpPr>
        <p:spPr>
          <a:xfrm>
            <a:off x="1698170" y="2097021"/>
            <a:ext cx="9371009" cy="3890122"/>
          </a:xfrm>
        </p:spPr>
        <p:txBody>
          <a:bodyPr>
            <a:normAutofit/>
          </a:bodyPr>
          <a:lstStyle/>
          <a:p>
            <a:pPr algn="l">
              <a:lnSpc>
                <a:spcPct val="100000"/>
              </a:lnSpc>
            </a:pPr>
            <a:r>
              <a:rPr lang="nl-NL" sz="3200" dirty="0">
                <a:solidFill>
                  <a:srgbClr val="002060"/>
                </a:solidFill>
              </a:rPr>
              <a:t>Tafel 1 	   	Bestuur VNG </a:t>
            </a:r>
          </a:p>
          <a:p>
            <a:pPr algn="l">
              <a:lnSpc>
                <a:spcPct val="100000"/>
              </a:lnSpc>
            </a:pPr>
            <a:r>
              <a:rPr lang="nl-NL" sz="3200" dirty="0">
                <a:solidFill>
                  <a:srgbClr val="002060"/>
                </a:solidFill>
              </a:rPr>
              <a:t>Tafel 2 	   	Commissie Raadsleden en Griffiers</a:t>
            </a:r>
          </a:p>
          <a:p>
            <a:pPr algn="l">
              <a:lnSpc>
                <a:spcPct val="100000"/>
              </a:lnSpc>
            </a:pPr>
            <a:r>
              <a:rPr lang="nl-NL" sz="3200" dirty="0">
                <a:solidFill>
                  <a:srgbClr val="002060"/>
                </a:solidFill>
              </a:rPr>
              <a:t>Tafel 3		Commissie Participatie, 						Schuldhulpverlening en Integratie</a:t>
            </a:r>
          </a:p>
          <a:p>
            <a:pPr algn="l">
              <a:lnSpc>
                <a:spcPct val="100000"/>
              </a:lnSpc>
            </a:pPr>
            <a:r>
              <a:rPr lang="nl-NL" sz="3200" dirty="0">
                <a:solidFill>
                  <a:srgbClr val="002060"/>
                </a:solidFill>
              </a:rPr>
              <a:t>Tafel 4	   	Commissie Zorg, Jeugd en Onderwijs</a:t>
            </a:r>
          </a:p>
          <a:p>
            <a:pPr algn="l">
              <a:lnSpc>
                <a:spcPct val="100000"/>
              </a:lnSpc>
            </a:pPr>
            <a:r>
              <a:rPr lang="nl-NL" sz="3200">
                <a:solidFill>
                  <a:srgbClr val="002060"/>
                </a:solidFill>
              </a:rPr>
              <a:t>Tafel </a:t>
            </a:r>
            <a:r>
              <a:rPr lang="nl-NL" sz="3200" dirty="0">
                <a:solidFill>
                  <a:srgbClr val="002060"/>
                </a:solidFill>
              </a:rPr>
              <a:t>5		VBG Behoefte-onderzoek</a:t>
            </a:r>
          </a:p>
        </p:txBody>
      </p:sp>
      <p:pic>
        <p:nvPicPr>
          <p:cNvPr id="4" name="Afbeelding 3">
            <a:extLst>
              <a:ext uri="{FF2B5EF4-FFF2-40B4-BE49-F238E27FC236}">
                <a16:creationId xmlns:a16="http://schemas.microsoft.com/office/drawing/2014/main" id="{37CC3703-0669-2E61-753C-14221025F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2669959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6FAF0-D8FA-3975-18CD-67C000F4C2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4644FE-FB0D-7A4C-6D14-9D63F7583914}"/>
              </a:ext>
            </a:extLst>
          </p:cNvPr>
          <p:cNvSpPr>
            <a:spLocks noGrp="1"/>
          </p:cNvSpPr>
          <p:nvPr>
            <p:ph type="ctrTitle"/>
          </p:nvPr>
        </p:nvSpPr>
        <p:spPr>
          <a:xfrm>
            <a:off x="1442803" y="3241497"/>
            <a:ext cx="9144000" cy="3101849"/>
          </a:xfrm>
        </p:spPr>
        <p:txBody>
          <a:bodyPr>
            <a:normAutofit fontScale="90000"/>
          </a:bodyPr>
          <a:lstStyle/>
          <a:p>
            <a:br>
              <a:rPr lang="nl-NL" sz="4000" dirty="0"/>
            </a:br>
            <a:br>
              <a:rPr lang="nl-NL" sz="4000" dirty="0"/>
            </a:br>
            <a:br>
              <a:rPr lang="nl-NL" sz="4000" dirty="0"/>
            </a:br>
            <a:r>
              <a:rPr lang="nl-NL" sz="5300" b="1" dirty="0">
                <a:solidFill>
                  <a:srgbClr val="FF0000"/>
                </a:solidFill>
                <a:latin typeface="Calibri" panose="020F0502020204030204" pitchFamily="34" charset="0"/>
                <a:cs typeface="Calibri" panose="020F0502020204030204" pitchFamily="34" charset="0"/>
              </a:rPr>
              <a:t>Panelgesprek o.l.v. Karim </a:t>
            </a:r>
            <a:r>
              <a:rPr lang="nl-NL" sz="5300" b="1" dirty="0" err="1">
                <a:solidFill>
                  <a:srgbClr val="FF0000"/>
                </a:solidFill>
                <a:latin typeface="Calibri" panose="020F0502020204030204" pitchFamily="34" charset="0"/>
                <a:cs typeface="Calibri" panose="020F0502020204030204" pitchFamily="34" charset="0"/>
              </a:rPr>
              <a:t>Amghar</a:t>
            </a:r>
            <a:r>
              <a:rPr lang="nl-NL" sz="5300" b="1" dirty="0">
                <a:solidFill>
                  <a:srgbClr val="FF0000"/>
                </a:solidFill>
                <a:latin typeface="Calibri" panose="020F0502020204030204" pitchFamily="34" charset="0"/>
                <a:cs typeface="Calibri" panose="020F0502020204030204" pitchFamily="34" charset="0"/>
              </a:rPr>
              <a:t> </a:t>
            </a:r>
            <a:br>
              <a:rPr lang="nl-NL" sz="5300" b="1" dirty="0">
                <a:solidFill>
                  <a:srgbClr val="FF0000"/>
                </a:solidFill>
                <a:latin typeface="Calibri" panose="020F0502020204030204" pitchFamily="34" charset="0"/>
                <a:cs typeface="Calibri" panose="020F0502020204030204" pitchFamily="34" charset="0"/>
              </a:rPr>
            </a:br>
            <a:br>
              <a:rPr lang="nl-NL" sz="5300" b="1" dirty="0">
                <a:solidFill>
                  <a:srgbClr val="FF0000"/>
                </a:solidFill>
                <a:latin typeface="Calibri" panose="020F0502020204030204" pitchFamily="34" charset="0"/>
                <a:cs typeface="Calibri" panose="020F0502020204030204" pitchFamily="34" charset="0"/>
              </a:rPr>
            </a:br>
            <a:r>
              <a:rPr lang="nl-NL" sz="5300" b="1" dirty="0">
                <a:solidFill>
                  <a:srgbClr val="002060"/>
                </a:solidFill>
                <a:latin typeface="Calibri" panose="020F0502020204030204" pitchFamily="34" charset="0"/>
                <a:cs typeface="Calibri" panose="020F0502020204030204" pitchFamily="34" charset="0"/>
              </a:rPr>
              <a:t>Samen Verder: Polarisatie Begrijpen en Doorbreken</a:t>
            </a:r>
            <a:br>
              <a:rPr lang="nl-NL" sz="5300" b="1" dirty="0">
                <a:solidFill>
                  <a:srgbClr val="002060"/>
                </a:solidFill>
                <a:latin typeface="Calibri" panose="020F0502020204030204" pitchFamily="34" charset="0"/>
                <a:cs typeface="Calibri" panose="020F0502020204030204" pitchFamily="34" charset="0"/>
              </a:rPr>
            </a:br>
            <a:br>
              <a:rPr lang="nl-NL" sz="5300" b="1" dirty="0">
                <a:solidFill>
                  <a:srgbClr val="002060"/>
                </a:solidFill>
                <a:latin typeface="Calibri" panose="020F0502020204030204" pitchFamily="34" charset="0"/>
                <a:cs typeface="Calibri" panose="020F0502020204030204" pitchFamily="34" charset="0"/>
              </a:rPr>
            </a:br>
            <a:r>
              <a:rPr lang="nl-NL" sz="5300" b="1" dirty="0">
                <a:solidFill>
                  <a:srgbClr val="002060"/>
                </a:solidFill>
                <a:latin typeface="Calibri" panose="020F0502020204030204" pitchFamily="34" charset="0"/>
                <a:cs typeface="Calibri" panose="020F0502020204030204" pitchFamily="34" charset="0"/>
              </a:rPr>
              <a:t> 19:30 – 20:30</a:t>
            </a:r>
            <a:br>
              <a:rPr lang="nl-NL" sz="5300" b="1" dirty="0">
                <a:solidFill>
                  <a:srgbClr val="FF0000"/>
                </a:solidFill>
                <a:latin typeface="Calibri" panose="020F0502020204030204" pitchFamily="34" charset="0"/>
                <a:cs typeface="Calibri" panose="020F0502020204030204" pitchFamily="34" charset="0"/>
              </a:rPr>
            </a:br>
            <a:r>
              <a:rPr lang="nl-NL" sz="4000" dirty="0"/>
              <a:t> </a:t>
            </a:r>
            <a:endParaRPr lang="nl-NL" dirty="0"/>
          </a:p>
        </p:txBody>
      </p:sp>
      <p:sp>
        <p:nvSpPr>
          <p:cNvPr id="3" name="Ondertitel 2">
            <a:extLst>
              <a:ext uri="{FF2B5EF4-FFF2-40B4-BE49-F238E27FC236}">
                <a16:creationId xmlns:a16="http://schemas.microsoft.com/office/drawing/2014/main" id="{1FC69367-7B47-FB7F-CE47-F136F025A012}"/>
              </a:ext>
            </a:extLst>
          </p:cNvPr>
          <p:cNvSpPr>
            <a:spLocks noGrp="1"/>
          </p:cNvSpPr>
          <p:nvPr>
            <p:ph type="subTitle" idx="1"/>
          </p:nvPr>
        </p:nvSpPr>
        <p:spPr/>
        <p:txBody>
          <a:bodyPr>
            <a:normAutofit/>
          </a:bodyPr>
          <a:lstStyle/>
          <a:p>
            <a:endParaRPr lang="nl-NL" dirty="0"/>
          </a:p>
          <a:p>
            <a:endParaRPr lang="nl-NL" sz="4000" dirty="0">
              <a:solidFill>
                <a:srgbClr val="FF0000"/>
              </a:solidFill>
            </a:endParaRPr>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5AEE649F-AD57-1752-7FB1-1478B5F5D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1734709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82FF-3D29-BAC4-C624-B9BCECCEEB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C5A6A-F7F3-EE91-A1FF-69707DF8BCE3}"/>
              </a:ext>
            </a:extLst>
          </p:cNvPr>
          <p:cNvSpPr>
            <a:spLocks noGrp="1"/>
          </p:cNvSpPr>
          <p:nvPr>
            <p:ph type="ctrTitle"/>
          </p:nvPr>
        </p:nvSpPr>
        <p:spPr>
          <a:xfrm>
            <a:off x="1262057" y="2600781"/>
            <a:ext cx="9144000" cy="2002514"/>
          </a:xfrm>
        </p:spPr>
        <p:txBody>
          <a:bodyPr>
            <a:normAutofit fontScale="90000"/>
          </a:bodyPr>
          <a:lstStyle/>
          <a:p>
            <a:br>
              <a:rPr lang="nl-NL" sz="4000" dirty="0"/>
            </a:br>
            <a:br>
              <a:rPr lang="nl-NL" sz="4000" dirty="0"/>
            </a:br>
            <a:br>
              <a:rPr lang="nl-NL" sz="4000" dirty="0"/>
            </a:br>
            <a:r>
              <a:rPr lang="nl-NL" sz="5300" b="1" dirty="0">
                <a:solidFill>
                  <a:srgbClr val="FF0000"/>
                </a:solidFill>
                <a:latin typeface="Calibri" panose="020F0502020204030204" pitchFamily="34" charset="0"/>
                <a:cs typeface="Calibri" panose="020F0502020204030204" pitchFamily="34" charset="0"/>
              </a:rPr>
              <a:t>Afsluitende Borrel</a:t>
            </a:r>
            <a:br>
              <a:rPr lang="nl-NL" sz="5300" b="1" dirty="0">
                <a:solidFill>
                  <a:srgbClr val="FF0000"/>
                </a:solidFill>
                <a:latin typeface="Calibri" panose="020F0502020204030204" pitchFamily="34" charset="0"/>
                <a:cs typeface="Calibri" panose="020F0502020204030204" pitchFamily="34" charset="0"/>
              </a:rPr>
            </a:br>
            <a:br>
              <a:rPr lang="nl-NL" sz="5300" b="1" dirty="0">
                <a:solidFill>
                  <a:srgbClr val="FF0000"/>
                </a:solidFill>
                <a:latin typeface="Calibri" panose="020F0502020204030204" pitchFamily="34" charset="0"/>
                <a:cs typeface="Calibri" panose="020F0502020204030204" pitchFamily="34" charset="0"/>
              </a:rPr>
            </a:br>
            <a:r>
              <a:rPr lang="nl-NL" sz="3600" b="1" dirty="0">
                <a:solidFill>
                  <a:srgbClr val="002060"/>
                </a:solidFill>
                <a:latin typeface="Calibri" panose="020F0502020204030204" pitchFamily="34" charset="0"/>
                <a:cs typeface="Calibri" panose="020F0502020204030204" pitchFamily="34" charset="0"/>
              </a:rPr>
              <a:t>20:30 – 21:00 uur</a:t>
            </a:r>
            <a:br>
              <a:rPr lang="nl-NL" dirty="0"/>
            </a:br>
            <a:endParaRPr lang="nl-NL" dirty="0"/>
          </a:p>
        </p:txBody>
      </p:sp>
      <p:sp>
        <p:nvSpPr>
          <p:cNvPr id="3" name="Ondertitel 2">
            <a:extLst>
              <a:ext uri="{FF2B5EF4-FFF2-40B4-BE49-F238E27FC236}">
                <a16:creationId xmlns:a16="http://schemas.microsoft.com/office/drawing/2014/main" id="{1FCA3C34-7289-6D43-881A-27BAA7B3185D}"/>
              </a:ext>
            </a:extLst>
          </p:cNvPr>
          <p:cNvSpPr>
            <a:spLocks noGrp="1"/>
          </p:cNvSpPr>
          <p:nvPr>
            <p:ph type="subTitle" idx="1"/>
          </p:nvPr>
        </p:nvSpPr>
        <p:spPr/>
        <p:txBody>
          <a:bodyPr>
            <a:normAutofit/>
          </a:bodyPr>
          <a:lstStyle/>
          <a:p>
            <a:endParaRPr lang="nl-NL" dirty="0"/>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DC5689B0-9D6C-510A-D838-ED92A0740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85612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26DFF-E295-4C1C-B475-ADAB59968903}"/>
              </a:ext>
            </a:extLst>
          </p:cNvPr>
          <p:cNvSpPr>
            <a:spLocks noGrp="1"/>
          </p:cNvSpPr>
          <p:nvPr>
            <p:ph type="ctrTitle"/>
          </p:nvPr>
        </p:nvSpPr>
        <p:spPr>
          <a:xfrm>
            <a:off x="1925180" y="778871"/>
            <a:ext cx="9144000" cy="784749"/>
          </a:xfrm>
        </p:spPr>
        <p:txBody>
          <a:bodyPr>
            <a:normAutofit/>
          </a:bodyPr>
          <a:lstStyle/>
          <a:p>
            <a:r>
              <a:rPr lang="nl-NL" sz="4400" dirty="0">
                <a:solidFill>
                  <a:srgbClr val="FF0000"/>
                </a:solidFill>
              </a:rPr>
              <a:t>VNG commissies</a:t>
            </a:r>
          </a:p>
        </p:txBody>
      </p:sp>
      <p:sp>
        <p:nvSpPr>
          <p:cNvPr id="3" name="Ondertitel 2">
            <a:extLst>
              <a:ext uri="{FF2B5EF4-FFF2-40B4-BE49-F238E27FC236}">
                <a16:creationId xmlns:a16="http://schemas.microsoft.com/office/drawing/2014/main" id="{08009999-5632-4355-9471-374B5D82726D}"/>
              </a:ext>
            </a:extLst>
          </p:cNvPr>
          <p:cNvSpPr>
            <a:spLocks noGrp="1"/>
          </p:cNvSpPr>
          <p:nvPr>
            <p:ph type="subTitle" idx="1"/>
          </p:nvPr>
        </p:nvSpPr>
        <p:spPr>
          <a:xfrm>
            <a:off x="1698170" y="2097021"/>
            <a:ext cx="9371009" cy="3890122"/>
          </a:xfrm>
        </p:spPr>
        <p:txBody>
          <a:bodyPr>
            <a:normAutofit/>
          </a:bodyPr>
          <a:lstStyle/>
          <a:p>
            <a:pPr algn="l">
              <a:lnSpc>
                <a:spcPct val="100000"/>
              </a:lnSpc>
            </a:pPr>
            <a:r>
              <a:rPr lang="nl-NL" sz="3200" dirty="0">
                <a:solidFill>
                  <a:srgbClr val="002060"/>
                </a:solidFill>
              </a:rPr>
              <a:t>Tafel 1 	   	Bestuur VNG </a:t>
            </a:r>
          </a:p>
          <a:p>
            <a:pPr algn="l">
              <a:lnSpc>
                <a:spcPct val="100000"/>
              </a:lnSpc>
            </a:pPr>
            <a:r>
              <a:rPr lang="nl-NL" sz="3200" dirty="0">
                <a:solidFill>
                  <a:srgbClr val="002060"/>
                </a:solidFill>
              </a:rPr>
              <a:t>Tafel 2 	   	Commissie Raadsleden en Griffiers</a:t>
            </a:r>
          </a:p>
          <a:p>
            <a:pPr algn="l">
              <a:lnSpc>
                <a:spcPct val="100000"/>
              </a:lnSpc>
            </a:pPr>
            <a:r>
              <a:rPr lang="nl-NL" sz="3200" dirty="0">
                <a:solidFill>
                  <a:srgbClr val="002060"/>
                </a:solidFill>
              </a:rPr>
              <a:t>Tafel 3		Commissie Participatie, 						Schuldhulpverlening en Integratie</a:t>
            </a:r>
          </a:p>
          <a:p>
            <a:pPr algn="l">
              <a:lnSpc>
                <a:spcPct val="100000"/>
              </a:lnSpc>
            </a:pPr>
            <a:r>
              <a:rPr lang="nl-NL" sz="3200" dirty="0">
                <a:solidFill>
                  <a:srgbClr val="002060"/>
                </a:solidFill>
              </a:rPr>
              <a:t>Tafel 4	   	Commissie Zorg, Jeugd en Onderwijs</a:t>
            </a:r>
          </a:p>
          <a:p>
            <a:pPr algn="l">
              <a:lnSpc>
                <a:spcPct val="100000"/>
              </a:lnSpc>
            </a:pPr>
            <a:r>
              <a:rPr lang="nl-NL" sz="3200">
                <a:solidFill>
                  <a:srgbClr val="002060"/>
                </a:solidFill>
              </a:rPr>
              <a:t>Tafel </a:t>
            </a:r>
            <a:r>
              <a:rPr lang="nl-NL" sz="3200" dirty="0">
                <a:solidFill>
                  <a:srgbClr val="002060"/>
                </a:solidFill>
              </a:rPr>
              <a:t>5		VBG Behoefte-onderzoek</a:t>
            </a:r>
          </a:p>
        </p:txBody>
      </p:sp>
      <p:pic>
        <p:nvPicPr>
          <p:cNvPr id="4" name="Afbeelding 3">
            <a:extLst>
              <a:ext uri="{FF2B5EF4-FFF2-40B4-BE49-F238E27FC236}">
                <a16:creationId xmlns:a16="http://schemas.microsoft.com/office/drawing/2014/main" id="{330662C2-99BD-4ED8-AE91-966FA25CE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129426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1442803" y="3241497"/>
            <a:ext cx="9144000" cy="3101849"/>
          </a:xfrm>
        </p:spPr>
        <p:txBody>
          <a:bodyPr>
            <a:normAutofit fontScale="90000"/>
          </a:bodyPr>
          <a:lstStyle/>
          <a:p>
            <a:br>
              <a:rPr lang="nl-NL" sz="4000" dirty="0"/>
            </a:br>
            <a:br>
              <a:rPr lang="nl-NL" sz="4000" dirty="0"/>
            </a:br>
            <a:br>
              <a:rPr lang="nl-NL" sz="4000" dirty="0"/>
            </a:br>
            <a:r>
              <a:rPr lang="nl-NL" sz="5300" b="1" dirty="0">
                <a:solidFill>
                  <a:srgbClr val="FF0000"/>
                </a:solidFill>
                <a:latin typeface="Calibri" panose="020F0502020204030204" pitchFamily="34" charset="0"/>
                <a:cs typeface="Calibri" panose="020F0502020204030204" pitchFamily="34" charset="0"/>
              </a:rPr>
              <a:t>Panelgesprek o.l.v. Karim </a:t>
            </a:r>
            <a:r>
              <a:rPr lang="nl-NL" sz="5300" b="1" dirty="0" err="1">
                <a:solidFill>
                  <a:srgbClr val="FF0000"/>
                </a:solidFill>
                <a:latin typeface="Calibri" panose="020F0502020204030204" pitchFamily="34" charset="0"/>
                <a:cs typeface="Calibri" panose="020F0502020204030204" pitchFamily="34" charset="0"/>
              </a:rPr>
              <a:t>Amghar</a:t>
            </a:r>
            <a:r>
              <a:rPr lang="nl-NL" sz="5300" b="1" dirty="0">
                <a:solidFill>
                  <a:srgbClr val="FF0000"/>
                </a:solidFill>
                <a:latin typeface="Calibri" panose="020F0502020204030204" pitchFamily="34" charset="0"/>
                <a:cs typeface="Calibri" panose="020F0502020204030204" pitchFamily="34" charset="0"/>
              </a:rPr>
              <a:t> </a:t>
            </a:r>
            <a:br>
              <a:rPr lang="nl-NL" sz="5300" b="1" dirty="0">
                <a:solidFill>
                  <a:srgbClr val="FF0000"/>
                </a:solidFill>
                <a:latin typeface="Calibri" panose="020F0502020204030204" pitchFamily="34" charset="0"/>
                <a:cs typeface="Calibri" panose="020F0502020204030204" pitchFamily="34" charset="0"/>
              </a:rPr>
            </a:br>
            <a:br>
              <a:rPr lang="nl-NL" sz="5300" b="1" dirty="0">
                <a:solidFill>
                  <a:srgbClr val="FF0000"/>
                </a:solidFill>
                <a:latin typeface="Calibri" panose="020F0502020204030204" pitchFamily="34" charset="0"/>
                <a:cs typeface="Calibri" panose="020F0502020204030204" pitchFamily="34" charset="0"/>
              </a:rPr>
            </a:br>
            <a:r>
              <a:rPr lang="nl-NL" sz="5300" b="1" dirty="0">
                <a:solidFill>
                  <a:srgbClr val="002060"/>
                </a:solidFill>
                <a:latin typeface="Calibri" panose="020F0502020204030204" pitchFamily="34" charset="0"/>
                <a:cs typeface="Calibri" panose="020F0502020204030204" pitchFamily="34" charset="0"/>
              </a:rPr>
              <a:t>Samen Verder: Polarisatie Begrijpen en Doorbreken</a:t>
            </a:r>
            <a:br>
              <a:rPr lang="nl-NL" sz="5300" b="1" dirty="0">
                <a:solidFill>
                  <a:srgbClr val="002060"/>
                </a:solidFill>
                <a:latin typeface="Calibri" panose="020F0502020204030204" pitchFamily="34" charset="0"/>
                <a:cs typeface="Calibri" panose="020F0502020204030204" pitchFamily="34" charset="0"/>
              </a:rPr>
            </a:br>
            <a:br>
              <a:rPr lang="nl-NL" sz="5300" b="1" dirty="0">
                <a:solidFill>
                  <a:srgbClr val="002060"/>
                </a:solidFill>
                <a:latin typeface="Calibri" panose="020F0502020204030204" pitchFamily="34" charset="0"/>
                <a:cs typeface="Calibri" panose="020F0502020204030204" pitchFamily="34" charset="0"/>
              </a:rPr>
            </a:br>
            <a:r>
              <a:rPr lang="nl-NL" sz="5300" b="1" dirty="0">
                <a:solidFill>
                  <a:srgbClr val="002060"/>
                </a:solidFill>
                <a:latin typeface="Calibri" panose="020F0502020204030204" pitchFamily="34" charset="0"/>
                <a:cs typeface="Calibri" panose="020F0502020204030204" pitchFamily="34" charset="0"/>
              </a:rPr>
              <a:t> 19:30 – 20:30</a:t>
            </a:r>
            <a:br>
              <a:rPr lang="nl-NL" sz="5300" b="1" dirty="0">
                <a:solidFill>
                  <a:srgbClr val="FF0000"/>
                </a:solidFill>
                <a:latin typeface="Calibri" panose="020F0502020204030204" pitchFamily="34" charset="0"/>
                <a:cs typeface="Calibri" panose="020F0502020204030204" pitchFamily="34" charset="0"/>
              </a:rPr>
            </a:br>
            <a:r>
              <a:rPr lang="nl-NL" sz="4000" dirty="0"/>
              <a:t> </a:t>
            </a: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1"/>
          </p:nvPr>
        </p:nvSpPr>
        <p:spPr/>
        <p:txBody>
          <a:bodyPr>
            <a:normAutofit/>
          </a:bodyPr>
          <a:lstStyle/>
          <a:p>
            <a:endParaRPr lang="nl-NL" dirty="0"/>
          </a:p>
          <a:p>
            <a:endParaRPr lang="nl-NL" sz="4000" dirty="0">
              <a:solidFill>
                <a:srgbClr val="FF0000"/>
              </a:solidFill>
            </a:endParaRPr>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72899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B3231EF-B0AC-9E4E-BED0-6A7DC7A452B5}"/>
              </a:ext>
            </a:extLst>
          </p:cNvPr>
          <p:cNvPicPr>
            <a:picLocks noGrp="1" noChangeAspect="1"/>
          </p:cNvPicPr>
          <p:nvPr>
            <p:ph idx="1"/>
          </p:nvPr>
        </p:nvPicPr>
        <p:blipFill>
          <a:blip r:embed="rId2"/>
          <a:stretch>
            <a:fillRect/>
          </a:stretch>
        </p:blipFill>
        <p:spPr>
          <a:xfrm>
            <a:off x="-96965" y="-1"/>
            <a:ext cx="12288965" cy="6912543"/>
          </a:xfrm>
          <a:prstGeom prst="rect">
            <a:avLst/>
          </a:prstGeom>
        </p:spPr>
      </p:pic>
    </p:spTree>
    <p:extLst>
      <p:ext uri="{BB962C8B-B14F-4D97-AF65-F5344CB8AC3E}">
        <p14:creationId xmlns:p14="http://schemas.microsoft.com/office/powerpoint/2010/main" val="158600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7BBC3-83C6-4DF1-9C5D-37C7237143EF}"/>
              </a:ext>
            </a:extLst>
          </p:cNvPr>
          <p:cNvSpPr>
            <a:spLocks noGrp="1"/>
          </p:cNvSpPr>
          <p:nvPr>
            <p:ph type="ctrTitle"/>
          </p:nvPr>
        </p:nvSpPr>
        <p:spPr>
          <a:xfrm>
            <a:off x="1262057" y="2600781"/>
            <a:ext cx="9144000" cy="2002514"/>
          </a:xfrm>
        </p:spPr>
        <p:txBody>
          <a:bodyPr>
            <a:normAutofit fontScale="90000"/>
          </a:bodyPr>
          <a:lstStyle/>
          <a:p>
            <a:br>
              <a:rPr lang="nl-NL" sz="4000" dirty="0"/>
            </a:br>
            <a:br>
              <a:rPr lang="nl-NL" sz="4000" dirty="0"/>
            </a:br>
            <a:br>
              <a:rPr lang="nl-NL" sz="4000" dirty="0"/>
            </a:br>
            <a:r>
              <a:rPr lang="nl-NL" sz="5300" b="1" dirty="0">
                <a:solidFill>
                  <a:srgbClr val="FF0000"/>
                </a:solidFill>
                <a:latin typeface="Calibri" panose="020F0502020204030204" pitchFamily="34" charset="0"/>
                <a:cs typeface="Calibri" panose="020F0502020204030204" pitchFamily="34" charset="0"/>
              </a:rPr>
              <a:t>Afsluitende Borrel</a:t>
            </a:r>
            <a:br>
              <a:rPr lang="nl-NL" sz="5300" b="1" dirty="0">
                <a:solidFill>
                  <a:srgbClr val="FF0000"/>
                </a:solidFill>
                <a:latin typeface="Calibri" panose="020F0502020204030204" pitchFamily="34" charset="0"/>
                <a:cs typeface="Calibri" panose="020F0502020204030204" pitchFamily="34" charset="0"/>
              </a:rPr>
            </a:br>
            <a:br>
              <a:rPr lang="nl-NL" sz="5300" b="1" dirty="0">
                <a:solidFill>
                  <a:srgbClr val="FF0000"/>
                </a:solidFill>
                <a:latin typeface="Calibri" panose="020F0502020204030204" pitchFamily="34" charset="0"/>
                <a:cs typeface="Calibri" panose="020F0502020204030204" pitchFamily="34" charset="0"/>
              </a:rPr>
            </a:br>
            <a:r>
              <a:rPr lang="nl-NL" sz="3600" b="1" dirty="0">
                <a:solidFill>
                  <a:srgbClr val="002060"/>
                </a:solidFill>
                <a:latin typeface="Calibri" panose="020F0502020204030204" pitchFamily="34" charset="0"/>
                <a:cs typeface="Calibri" panose="020F0502020204030204" pitchFamily="34" charset="0"/>
              </a:rPr>
              <a:t>20:30 – 21:00 uur</a:t>
            </a:r>
            <a:br>
              <a:rPr lang="nl-NL" dirty="0"/>
            </a:br>
            <a:endParaRPr lang="nl-NL" dirty="0"/>
          </a:p>
        </p:txBody>
      </p:sp>
      <p:sp>
        <p:nvSpPr>
          <p:cNvPr id="3" name="Ondertitel 2">
            <a:extLst>
              <a:ext uri="{FF2B5EF4-FFF2-40B4-BE49-F238E27FC236}">
                <a16:creationId xmlns:a16="http://schemas.microsoft.com/office/drawing/2014/main" id="{4ABF0BFC-0B46-4D9D-8046-31B34984A740}"/>
              </a:ext>
            </a:extLst>
          </p:cNvPr>
          <p:cNvSpPr>
            <a:spLocks noGrp="1"/>
          </p:cNvSpPr>
          <p:nvPr>
            <p:ph type="subTitle" idx="1"/>
          </p:nvPr>
        </p:nvSpPr>
        <p:spPr/>
        <p:txBody>
          <a:bodyPr>
            <a:normAutofit/>
          </a:bodyPr>
          <a:lstStyle/>
          <a:p>
            <a:endParaRPr lang="nl-NL" dirty="0"/>
          </a:p>
          <a:p>
            <a:endParaRPr lang="nl-NL" sz="4000" dirty="0">
              <a:solidFill>
                <a:srgbClr val="FF0000"/>
              </a:solidFill>
            </a:endParaRPr>
          </a:p>
          <a:p>
            <a:endParaRPr lang="nl-NL" dirty="0"/>
          </a:p>
        </p:txBody>
      </p:sp>
      <p:pic>
        <p:nvPicPr>
          <p:cNvPr id="5" name="Afbeelding 4">
            <a:extLst>
              <a:ext uri="{FF2B5EF4-FFF2-40B4-BE49-F238E27FC236}">
                <a16:creationId xmlns:a16="http://schemas.microsoft.com/office/drawing/2014/main" id="{18F1B12C-20C5-4B26-814E-0DDB4A3B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spTree>
    <p:extLst>
      <p:ext uri="{BB962C8B-B14F-4D97-AF65-F5344CB8AC3E}">
        <p14:creationId xmlns:p14="http://schemas.microsoft.com/office/powerpoint/2010/main" val="1306409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2837379-6BA7-DCA5-E24A-36ACFFF7725C}"/>
              </a:ext>
            </a:extLst>
          </p:cNvPr>
          <p:cNvSpPr txBox="1"/>
          <p:nvPr/>
        </p:nvSpPr>
        <p:spPr>
          <a:xfrm>
            <a:off x="2802542" y="1430215"/>
            <a:ext cx="6805133" cy="2739211"/>
          </a:xfrm>
          <a:prstGeom prst="rect">
            <a:avLst/>
          </a:prstGeom>
          <a:noFill/>
        </p:spPr>
        <p:txBody>
          <a:bodyPr wrap="none" rtlCol="0">
            <a:spAutoFit/>
          </a:bodyPr>
          <a:lstStyle/>
          <a:p>
            <a:pPr algn="ctr"/>
            <a:r>
              <a:rPr lang="nl-NL" sz="4800" b="1" dirty="0">
                <a:solidFill>
                  <a:srgbClr val="FF0000"/>
                </a:solidFill>
              </a:rPr>
              <a:t>Directeur-bestuurder </a:t>
            </a:r>
          </a:p>
          <a:p>
            <a:pPr algn="ctr"/>
            <a:r>
              <a:rPr lang="nl-NL" sz="4800" b="1" dirty="0">
                <a:solidFill>
                  <a:srgbClr val="FF0000"/>
                </a:solidFill>
              </a:rPr>
              <a:t>Het Schoenenkwartier</a:t>
            </a:r>
          </a:p>
          <a:p>
            <a:endParaRPr lang="nl-NL" sz="2800" b="1" dirty="0"/>
          </a:p>
          <a:p>
            <a:pPr algn="ctr"/>
            <a:r>
              <a:rPr lang="nl-NL" sz="4800" b="1" dirty="0">
                <a:solidFill>
                  <a:schemeClr val="tx2">
                    <a:lumMod val="90000"/>
                    <a:lumOff val="10000"/>
                  </a:schemeClr>
                </a:solidFill>
              </a:rPr>
              <a:t>Rinske Jurgens</a:t>
            </a:r>
          </a:p>
        </p:txBody>
      </p:sp>
      <p:pic>
        <p:nvPicPr>
          <p:cNvPr id="3" name="Afbeelding 2">
            <a:extLst>
              <a:ext uri="{FF2B5EF4-FFF2-40B4-BE49-F238E27FC236}">
                <a16:creationId xmlns:a16="http://schemas.microsoft.com/office/drawing/2014/main" id="{437C91E5-214B-167C-3D90-F7218A2E1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39" y="92804"/>
            <a:ext cx="1893961" cy="784749"/>
          </a:xfrm>
          <a:prstGeom prst="rect">
            <a:avLst/>
          </a:prstGeom>
        </p:spPr>
      </p:pic>
      <p:pic>
        <p:nvPicPr>
          <p:cNvPr id="5" name="Afbeelding 4">
            <a:extLst>
              <a:ext uri="{FF2B5EF4-FFF2-40B4-BE49-F238E27FC236}">
                <a16:creationId xmlns:a16="http://schemas.microsoft.com/office/drawing/2014/main" id="{09BB142C-0A75-33FC-5DFE-FFF73B7BA26F}"/>
              </a:ext>
            </a:extLst>
          </p:cNvPr>
          <p:cNvPicPr>
            <a:picLocks noChangeAspect="1"/>
          </p:cNvPicPr>
          <p:nvPr/>
        </p:nvPicPr>
        <p:blipFill>
          <a:blip r:embed="rId3"/>
          <a:stretch>
            <a:fillRect/>
          </a:stretch>
        </p:blipFill>
        <p:spPr>
          <a:xfrm>
            <a:off x="9607675" y="4278084"/>
            <a:ext cx="2015899" cy="2015899"/>
          </a:xfrm>
          <a:prstGeom prst="rect">
            <a:avLst/>
          </a:prstGeom>
        </p:spPr>
      </p:pic>
    </p:spTree>
    <p:extLst>
      <p:ext uri="{BB962C8B-B14F-4D97-AF65-F5344CB8AC3E}">
        <p14:creationId xmlns:p14="http://schemas.microsoft.com/office/powerpoint/2010/main" val="173672474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1573</TotalTime>
  <Words>923</Words>
  <Application>Microsoft Office PowerPoint</Application>
  <PresentationFormat>Breedbeeld</PresentationFormat>
  <Paragraphs>107</Paragraphs>
  <Slides>43</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43</vt:i4>
      </vt:variant>
    </vt:vector>
  </HeadingPairs>
  <TitlesOfParts>
    <vt:vector size="49" baseType="lpstr">
      <vt:lpstr>Aptos</vt:lpstr>
      <vt:lpstr>Aptos Display</vt:lpstr>
      <vt:lpstr>Arial</vt:lpstr>
      <vt:lpstr>Calibri</vt:lpstr>
      <vt:lpstr>Verdana</vt:lpstr>
      <vt:lpstr>Kantoorthema</vt:lpstr>
      <vt:lpstr>    Najaarsbijeenkomst  </vt:lpstr>
      <vt:lpstr>    Welkom  </vt:lpstr>
      <vt:lpstr>Programma </vt:lpstr>
      <vt:lpstr>VNG commissies</vt:lpstr>
      <vt:lpstr>VNG commissies</vt:lpstr>
      <vt:lpstr>   Panelgesprek o.l.v. Karim Amghar   Samen Verder: Polarisatie Begrijpen en Doorbreken   19:30 – 20:30  </vt:lpstr>
      <vt:lpstr>PowerPoint-presentatie</vt:lpstr>
      <vt:lpstr>   Afsluitende Borrel  20:30 – 21:00 uur </vt:lpstr>
      <vt:lpstr>PowerPoint-presentatie</vt:lpstr>
      <vt:lpstr>      </vt:lpstr>
      <vt:lpstr>     Benoeming bestuursleden AB    De volgende bestuursleden worden voorgedragen tot   benoeming:   -Lenneke van der Meer (griffier gemeente Bergen op Zoom): AB-lid;  -Dries Ewalds (gemeentesecretaris Bergeijk): AB-lid;  -Hans Slagboom (burgemeester gemeente Dongen): AB lid;        </vt:lpstr>
      <vt:lpstr>v.l.n.r. Hans Slagboom  Dries Ewalds  Lenneke van der Meer   </vt:lpstr>
      <vt:lpstr>PowerPoint-presentatie</vt:lpstr>
      <vt:lpstr>     Herpositionering VBG in kader van wensen leden en VNG:  Uitkomsten VBG behoefte-onderzoek onder de leden  door het Pon &amp; Telos Instituut Jolanda Luijten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vt:lpstr>
      <vt:lpstr>      </vt:lpstr>
      <vt:lpstr>   Rondvraag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VNG commissies</vt:lpstr>
      <vt:lpstr>   Panelgesprek o.l.v. Karim Amghar   Samen Verder: Polarisatie Begrijpen en Doorbreken   19:30 – 20:30  </vt:lpstr>
      <vt:lpstr>   Afsluitende Borrel  20:30 – 21:00 uur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Voorjaarsbijeenkomst</dc:title>
  <dc:creator>Janssens, M.T.M. (Margot)</dc:creator>
  <cp:lastModifiedBy>Ilsink - Vink, C. (Cecile)</cp:lastModifiedBy>
  <cp:revision>3</cp:revision>
  <cp:lastPrinted>2025-11-24T09:06:01Z</cp:lastPrinted>
  <dcterms:created xsi:type="dcterms:W3CDTF">2024-05-22T12:45:15Z</dcterms:created>
  <dcterms:modified xsi:type="dcterms:W3CDTF">2025-11-26T09:11:46Z</dcterms:modified>
</cp:coreProperties>
</file>